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  <p:sldMasterId id="2147483725" r:id="rId2"/>
  </p:sldMasterIdLst>
  <p:notesMasterIdLst>
    <p:notesMasterId r:id="rId15"/>
  </p:notesMasterIdLst>
  <p:sldIdLst>
    <p:sldId id="256" r:id="rId3"/>
    <p:sldId id="269" r:id="rId4"/>
    <p:sldId id="257" r:id="rId5"/>
    <p:sldId id="263" r:id="rId6"/>
    <p:sldId id="258" r:id="rId7"/>
    <p:sldId id="265" r:id="rId8"/>
    <p:sldId id="259" r:id="rId9"/>
    <p:sldId id="266" r:id="rId10"/>
    <p:sldId id="260" r:id="rId11"/>
    <p:sldId id="261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089B6D-3CB3-4633-A352-938E61CF83C2}" v="57" dt="2020-05-19T17:19:19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ie Mantz" userId="0f672bac09d7fb79" providerId="LiveId" clId="{C3089B6D-3CB3-4633-A352-938E61CF83C2}"/>
    <pc:docChg chg="custSel addSld delSld modSld">
      <pc:chgData name="Stefanie Mantz" userId="0f672bac09d7fb79" providerId="LiveId" clId="{C3089B6D-3CB3-4633-A352-938E61CF83C2}" dt="2020-05-19T17:20:21.894" v="376" actId="1076"/>
      <pc:docMkLst>
        <pc:docMk/>
      </pc:docMkLst>
      <pc:sldChg chg="addSp delSp modSp">
        <pc:chgData name="Stefanie Mantz" userId="0f672bac09d7fb79" providerId="LiveId" clId="{C3089B6D-3CB3-4633-A352-938E61CF83C2}" dt="2020-05-18T13:34:19.127" v="293"/>
        <pc:sldMkLst>
          <pc:docMk/>
          <pc:sldMk cId="3355280929" sldId="256"/>
        </pc:sldMkLst>
        <pc:picChg chg="add del mod">
          <ac:chgData name="Stefanie Mantz" userId="0f672bac09d7fb79" providerId="LiveId" clId="{C3089B6D-3CB3-4633-A352-938E61CF83C2}" dt="2020-05-18T13:34:19.127" v="293"/>
          <ac:picMkLst>
            <pc:docMk/>
            <pc:sldMk cId="3355280929" sldId="256"/>
            <ac:picMk id="7" creationId="{CEA163A1-38F5-4AB6-BB92-AF768FD9212A}"/>
          </ac:picMkLst>
        </pc:picChg>
      </pc:sldChg>
      <pc:sldChg chg="del">
        <pc:chgData name="Stefanie Mantz" userId="0f672bac09d7fb79" providerId="LiveId" clId="{C3089B6D-3CB3-4633-A352-938E61CF83C2}" dt="2020-05-19T17:08:58.804" v="319" actId="47"/>
        <pc:sldMkLst>
          <pc:docMk/>
          <pc:sldMk cId="2955366814" sldId="264"/>
        </pc:sldMkLst>
      </pc:sldChg>
      <pc:sldChg chg="addSp delSp modSp mod modAnim">
        <pc:chgData name="Stefanie Mantz" userId="0f672bac09d7fb79" providerId="LiveId" clId="{C3089B6D-3CB3-4633-A352-938E61CF83C2}" dt="2020-05-19T17:20:21.894" v="376" actId="1076"/>
        <pc:sldMkLst>
          <pc:docMk/>
          <pc:sldMk cId="3384500935" sldId="266"/>
        </pc:sldMkLst>
        <pc:spChg chg="add mod">
          <ac:chgData name="Stefanie Mantz" userId="0f672bac09d7fb79" providerId="LiveId" clId="{C3089B6D-3CB3-4633-A352-938E61CF83C2}" dt="2020-05-19T17:20:21.894" v="376" actId="1076"/>
          <ac:spMkLst>
            <pc:docMk/>
            <pc:sldMk cId="3384500935" sldId="266"/>
            <ac:spMk id="5" creationId="{CC04C896-30F7-4298-868C-EA69E3BD3D89}"/>
          </ac:spMkLst>
        </pc:spChg>
        <pc:picChg chg="add mod">
          <ac:chgData name="Stefanie Mantz" userId="0f672bac09d7fb79" providerId="LiveId" clId="{C3089B6D-3CB3-4633-A352-938E61CF83C2}" dt="2020-05-18T13:15:11.456" v="4" actId="1076"/>
          <ac:picMkLst>
            <pc:docMk/>
            <pc:sldMk cId="3384500935" sldId="266"/>
            <ac:picMk id="6" creationId="{5D08A70E-BB9E-4224-9208-A19A7A215345}"/>
          </ac:picMkLst>
        </pc:picChg>
        <pc:picChg chg="add del mod">
          <ac:chgData name="Stefanie Mantz" userId="0f672bac09d7fb79" providerId="LiveId" clId="{C3089B6D-3CB3-4633-A352-938E61CF83C2}" dt="2020-05-18T13:16:09.513" v="17" actId="21"/>
          <ac:picMkLst>
            <pc:docMk/>
            <pc:sldMk cId="3384500935" sldId="266"/>
            <ac:picMk id="8" creationId="{20A059E8-F7A1-4C26-B952-F19AE506BF7F}"/>
          </ac:picMkLst>
        </pc:picChg>
        <pc:picChg chg="add mod">
          <ac:chgData name="Stefanie Mantz" userId="0f672bac09d7fb79" providerId="LiveId" clId="{C3089B6D-3CB3-4633-A352-938E61CF83C2}" dt="2020-05-18T13:33:28.632" v="280"/>
          <ac:picMkLst>
            <pc:docMk/>
            <pc:sldMk cId="3384500935" sldId="266"/>
            <ac:picMk id="9" creationId="{B5C84CD7-C132-4192-A1EA-E1AD89CB47FB}"/>
          </ac:picMkLst>
        </pc:picChg>
        <pc:picChg chg="add mod">
          <ac:chgData name="Stefanie Mantz" userId="0f672bac09d7fb79" providerId="LiveId" clId="{C3089B6D-3CB3-4633-A352-938E61CF83C2}" dt="2020-05-18T13:33:48.837" v="284"/>
          <ac:picMkLst>
            <pc:docMk/>
            <pc:sldMk cId="3384500935" sldId="266"/>
            <ac:picMk id="10" creationId="{6B2468DC-9D7F-4B54-BEA4-37564F2C686A}"/>
          </ac:picMkLst>
        </pc:picChg>
        <pc:picChg chg="add mod">
          <ac:chgData name="Stefanie Mantz" userId="0f672bac09d7fb79" providerId="LiveId" clId="{C3089B6D-3CB3-4633-A352-938E61CF83C2}" dt="2020-05-18T13:34:04.695" v="288"/>
          <ac:picMkLst>
            <pc:docMk/>
            <pc:sldMk cId="3384500935" sldId="266"/>
            <ac:picMk id="11" creationId="{32CBD604-8CE6-473E-9C3D-673B53FEF88E}"/>
          </ac:picMkLst>
        </pc:picChg>
        <pc:picChg chg="add mod">
          <ac:chgData name="Stefanie Mantz" userId="0f672bac09d7fb79" providerId="LiveId" clId="{C3089B6D-3CB3-4633-A352-938E61CF83C2}" dt="2020-05-18T13:34:24.410" v="294"/>
          <ac:picMkLst>
            <pc:docMk/>
            <pc:sldMk cId="3384500935" sldId="266"/>
            <ac:picMk id="13" creationId="{FEA2D7DA-CC34-45AA-8C1D-00E2B7BEDE77}"/>
          </ac:picMkLst>
        </pc:picChg>
        <pc:inkChg chg="add mod">
          <ac:chgData name="Stefanie Mantz" userId="0f672bac09d7fb79" providerId="LiveId" clId="{C3089B6D-3CB3-4633-A352-938E61CF83C2}" dt="2020-05-18T13:34:04.695" v="288"/>
          <ac:inkMkLst>
            <pc:docMk/>
            <pc:sldMk cId="3384500935" sldId="266"/>
            <ac:inkMk id="12" creationId="{5D3C3154-F433-48E3-BE3F-E77F33904417}"/>
          </ac:inkMkLst>
        </pc:inkChg>
      </pc:sldChg>
      <pc:sldChg chg="addSp delSp modSp del mod">
        <pc:chgData name="Stefanie Mantz" userId="0f672bac09d7fb79" providerId="LiveId" clId="{C3089B6D-3CB3-4633-A352-938E61CF83C2}" dt="2020-05-18T13:33:38.470" v="282" actId="47"/>
        <pc:sldMkLst>
          <pc:docMk/>
          <pc:sldMk cId="884092295" sldId="269"/>
        </pc:sldMkLst>
        <pc:picChg chg="add del mod">
          <ac:chgData name="Stefanie Mantz" userId="0f672bac09d7fb79" providerId="LiveId" clId="{C3089B6D-3CB3-4633-A352-938E61CF83C2}" dt="2020-05-18T13:16:42.738" v="20" actId="21"/>
          <ac:picMkLst>
            <pc:docMk/>
            <pc:sldMk cId="884092295" sldId="269"/>
            <ac:picMk id="5" creationId="{9515C616-FD87-49C2-858F-7FD8B7DB7DCB}"/>
          </ac:picMkLst>
        </pc:picChg>
        <pc:picChg chg="add del mod">
          <ac:chgData name="Stefanie Mantz" userId="0f672bac09d7fb79" providerId="LiveId" clId="{C3089B6D-3CB3-4633-A352-938E61CF83C2}" dt="2020-05-18T13:33:26.575" v="279" actId="21"/>
          <ac:picMkLst>
            <pc:docMk/>
            <pc:sldMk cId="884092295" sldId="269"/>
            <ac:picMk id="6" creationId="{1FD12EA5-C8CA-4B95-835B-6E59FAEC38BD}"/>
          </ac:picMkLst>
        </pc:picChg>
        <pc:picChg chg="add del mod">
          <ac:chgData name="Stefanie Mantz" userId="0f672bac09d7fb79" providerId="LiveId" clId="{C3089B6D-3CB3-4633-A352-938E61CF83C2}" dt="2020-05-18T13:17:34.002" v="44" actId="478"/>
          <ac:picMkLst>
            <pc:docMk/>
            <pc:sldMk cId="884092295" sldId="269"/>
            <ac:picMk id="8" creationId="{5CC65EE3-3112-464E-8AC5-7A26F9542150}"/>
          </ac:picMkLst>
        </pc:picChg>
        <pc:picChg chg="add del mod">
          <ac:chgData name="Stefanie Mantz" userId="0f672bac09d7fb79" providerId="LiveId" clId="{C3089B6D-3CB3-4633-A352-938E61CF83C2}" dt="2020-05-18T13:19:39.573" v="88" actId="21"/>
          <ac:picMkLst>
            <pc:docMk/>
            <pc:sldMk cId="884092295" sldId="269"/>
            <ac:picMk id="10" creationId="{7D14B293-AFF1-4D96-A1B4-82A313EAD809}"/>
          </ac:picMkLst>
        </pc:picChg>
      </pc:sldChg>
      <pc:sldChg chg="add">
        <pc:chgData name="Stefanie Mantz" userId="0f672bac09d7fb79" providerId="LiveId" clId="{C3089B6D-3CB3-4633-A352-938E61CF83C2}" dt="2020-05-19T17:08:56.267" v="318"/>
        <pc:sldMkLst>
          <pc:docMk/>
          <pc:sldMk cId="1301241914" sldId="269"/>
        </pc:sldMkLst>
      </pc:sldChg>
      <pc:sldChg chg="addSp delSp modSp add del mod">
        <pc:chgData name="Stefanie Mantz" userId="0f672bac09d7fb79" providerId="LiveId" clId="{C3089B6D-3CB3-4633-A352-938E61CF83C2}" dt="2020-05-18T13:33:54.608" v="286" actId="47"/>
        <pc:sldMkLst>
          <pc:docMk/>
          <pc:sldMk cId="563473756" sldId="270"/>
        </pc:sldMkLst>
        <pc:picChg chg="add del mod">
          <ac:chgData name="Stefanie Mantz" userId="0f672bac09d7fb79" providerId="LiveId" clId="{C3089B6D-3CB3-4633-A352-938E61CF83C2}" dt="2020-05-18T13:33:45.923" v="283" actId="21"/>
          <ac:picMkLst>
            <pc:docMk/>
            <pc:sldMk cId="563473756" sldId="270"/>
            <ac:picMk id="5" creationId="{177D629C-FBE5-4D73-83E1-C71BE6FAD701}"/>
          </ac:picMkLst>
        </pc:picChg>
        <pc:picChg chg="add del mod">
          <ac:chgData name="Stefanie Mantz" userId="0f672bac09d7fb79" providerId="LiveId" clId="{C3089B6D-3CB3-4633-A352-938E61CF83C2}" dt="2020-05-18T13:22:12.139" v="160" actId="21"/>
          <ac:picMkLst>
            <pc:docMk/>
            <pc:sldMk cId="563473756" sldId="270"/>
            <ac:picMk id="6" creationId="{EA42BCDA-A8C1-4C90-9787-2B81A0C22D04}"/>
          </ac:picMkLst>
        </pc:picChg>
      </pc:sldChg>
      <pc:sldChg chg="addSp delSp modSp add del mod">
        <pc:chgData name="Stefanie Mantz" userId="0f672bac09d7fb79" providerId="LiveId" clId="{C3089B6D-3CB3-4633-A352-938E61CF83C2}" dt="2020-05-18T13:34:12.119" v="290" actId="47"/>
        <pc:sldMkLst>
          <pc:docMk/>
          <pc:sldMk cId="2091446501" sldId="271"/>
        </pc:sldMkLst>
        <pc:picChg chg="add del mod modCrop">
          <ac:chgData name="Stefanie Mantz" userId="0f672bac09d7fb79" providerId="LiveId" clId="{C3089B6D-3CB3-4633-A352-938E61CF83C2}" dt="2020-05-18T13:21:02.426" v="97" actId="21"/>
          <ac:picMkLst>
            <pc:docMk/>
            <pc:sldMk cId="2091446501" sldId="271"/>
            <ac:picMk id="6" creationId="{9E42972C-F2A0-4C69-96DC-CD3F77BA668B}"/>
          </ac:picMkLst>
        </pc:picChg>
        <pc:picChg chg="add del mod">
          <ac:chgData name="Stefanie Mantz" userId="0f672bac09d7fb79" providerId="LiveId" clId="{C3089B6D-3CB3-4633-A352-938E61CF83C2}" dt="2020-05-18T13:34:02.395" v="287" actId="21"/>
          <ac:picMkLst>
            <pc:docMk/>
            <pc:sldMk cId="2091446501" sldId="271"/>
            <ac:picMk id="7" creationId="{99C421CA-5257-4B3A-A865-747447A36CCB}"/>
          </ac:picMkLst>
        </pc:picChg>
        <pc:picChg chg="add del mod">
          <ac:chgData name="Stefanie Mantz" userId="0f672bac09d7fb79" providerId="LiveId" clId="{C3089B6D-3CB3-4633-A352-938E61CF83C2}" dt="2020-05-18T13:22:28.286" v="165" actId="21"/>
          <ac:picMkLst>
            <pc:docMk/>
            <pc:sldMk cId="2091446501" sldId="271"/>
            <ac:picMk id="9" creationId="{7A7F2B14-A1DF-4B20-ACA4-ACB278A9A348}"/>
          </ac:picMkLst>
        </pc:picChg>
        <pc:picChg chg="add del mod">
          <ac:chgData name="Stefanie Mantz" userId="0f672bac09d7fb79" providerId="LiveId" clId="{C3089B6D-3CB3-4633-A352-938E61CF83C2}" dt="2020-05-18T13:23:56.994" v="274" actId="21"/>
          <ac:picMkLst>
            <pc:docMk/>
            <pc:sldMk cId="2091446501" sldId="271"/>
            <ac:picMk id="10" creationId="{604D6692-B927-46D3-94EF-74B9D3013108}"/>
          </ac:picMkLst>
        </pc:picChg>
        <pc:inkChg chg="add del">
          <ac:chgData name="Stefanie Mantz" userId="0f672bac09d7fb79" providerId="LiveId" clId="{C3089B6D-3CB3-4633-A352-938E61CF83C2}" dt="2020-05-18T13:34:02.395" v="287" actId="21"/>
          <ac:inkMkLst>
            <pc:docMk/>
            <pc:sldMk cId="2091446501" sldId="271"/>
            <ac:inkMk id="11" creationId="{65407467-D059-4670-B86F-6235128CCA55}"/>
          </ac:inkMkLst>
        </pc:inkChg>
      </pc:sldChg>
      <pc:sldChg chg="addSp delSp modSp add del mod">
        <pc:chgData name="Stefanie Mantz" userId="0f672bac09d7fb79" providerId="LiveId" clId="{C3089B6D-3CB3-4633-A352-938E61CF83C2}" dt="2020-05-18T13:34:40.914" v="296" actId="47"/>
        <pc:sldMkLst>
          <pc:docMk/>
          <pc:sldMk cId="218118844" sldId="272"/>
        </pc:sldMkLst>
        <pc:picChg chg="add del mod modCrop">
          <ac:chgData name="Stefanie Mantz" userId="0f672bac09d7fb79" providerId="LiveId" clId="{C3089B6D-3CB3-4633-A352-938E61CF83C2}" dt="2020-05-18T13:22:41.340" v="168" actId="21"/>
          <ac:picMkLst>
            <pc:docMk/>
            <pc:sldMk cId="218118844" sldId="272"/>
            <ac:picMk id="5" creationId="{C9D1932F-F171-4AF1-B9B8-3C58FC8F210F}"/>
          </ac:picMkLst>
        </pc:picChg>
        <pc:picChg chg="add del mod modCrop">
          <ac:chgData name="Stefanie Mantz" userId="0f672bac09d7fb79" providerId="LiveId" clId="{C3089B6D-3CB3-4633-A352-938E61CF83C2}" dt="2020-05-18T13:23:10.401" v="177" actId="21"/>
          <ac:picMkLst>
            <pc:docMk/>
            <pc:sldMk cId="218118844" sldId="272"/>
            <ac:picMk id="7" creationId="{F132FDB5-4B69-4824-A342-FD74BC28B819}"/>
          </ac:picMkLst>
        </pc:picChg>
        <pc:picChg chg="add del mod">
          <ac:chgData name="Stefanie Mantz" userId="0f672bac09d7fb79" providerId="LiveId" clId="{C3089B6D-3CB3-4633-A352-938E61CF83C2}" dt="2020-05-18T13:34:15.132" v="291" actId="21"/>
          <ac:picMkLst>
            <pc:docMk/>
            <pc:sldMk cId="218118844" sldId="272"/>
            <ac:picMk id="8" creationId="{BEBB0959-80BD-4DF8-A6FF-ECAA1EC187CC}"/>
          </ac:picMkLst>
        </pc:picChg>
      </pc:sldChg>
      <pc:sldChg chg="add del">
        <pc:chgData name="Stefanie Mantz" userId="0f672bac09d7fb79" providerId="LiveId" clId="{C3089B6D-3CB3-4633-A352-938E61CF83C2}" dt="2020-05-18T13:22:48.207" v="170"/>
        <pc:sldMkLst>
          <pc:docMk/>
          <pc:sldMk cId="1719244206" sldId="273"/>
        </pc:sldMkLst>
      </pc:sldChg>
      <pc:sldChg chg="add del">
        <pc:chgData name="Stefanie Mantz" userId="0f672bac09d7fb79" providerId="LiveId" clId="{C3089B6D-3CB3-4633-A352-938E61CF83C2}" dt="2020-05-18T13:22:56.613" v="172"/>
        <pc:sldMkLst>
          <pc:docMk/>
          <pc:sldMk cId="2148366294" sldId="27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666557-A098-40F9-9974-8BED0F74504D}" type="doc">
      <dgm:prSet loTypeId="urn:microsoft.com/office/officeart/2005/8/layout/chevron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11699798-82BE-488B-9AFB-F867ED59F97C}">
      <dgm:prSet phldrT="[Text]"/>
      <dgm:spPr/>
      <dgm:t>
        <a:bodyPr/>
        <a:lstStyle/>
        <a:p>
          <a:endParaRPr lang="de-DE" b="1" dirty="0"/>
        </a:p>
      </dgm:t>
    </dgm:pt>
    <dgm:pt modelId="{5F04F640-D4EA-40E9-A21B-AD78F2AA123D}" type="parTrans" cxnId="{EFFD3386-FC41-4004-A280-AFFC5DD28F10}">
      <dgm:prSet/>
      <dgm:spPr/>
      <dgm:t>
        <a:bodyPr/>
        <a:lstStyle/>
        <a:p>
          <a:endParaRPr lang="de-DE"/>
        </a:p>
      </dgm:t>
    </dgm:pt>
    <dgm:pt modelId="{B48AF97F-D958-4F6B-808A-4C8989E1CBF8}" type="sibTrans" cxnId="{EFFD3386-FC41-4004-A280-AFFC5DD28F10}">
      <dgm:prSet/>
      <dgm:spPr/>
      <dgm:t>
        <a:bodyPr/>
        <a:lstStyle/>
        <a:p>
          <a:endParaRPr lang="de-DE"/>
        </a:p>
      </dgm:t>
    </dgm:pt>
    <dgm:pt modelId="{E0107E84-ED1A-4AE8-B90C-B3372C020C60}">
      <dgm:prSet phldrT="[Text]"/>
      <dgm:spPr/>
      <dgm:t>
        <a:bodyPr/>
        <a:lstStyle/>
        <a:p>
          <a:pPr>
            <a:buNone/>
          </a:pPr>
          <a:r>
            <a:rPr lang="de-DE" dirty="0"/>
            <a:t>Input: Image</a:t>
          </a:r>
        </a:p>
      </dgm:t>
    </dgm:pt>
    <dgm:pt modelId="{F31359E7-81D8-4FA3-9E6E-C6324A636186}" type="parTrans" cxnId="{78AF9564-076D-4B45-816A-5FBA29D68AFB}">
      <dgm:prSet/>
      <dgm:spPr/>
      <dgm:t>
        <a:bodyPr/>
        <a:lstStyle/>
        <a:p>
          <a:endParaRPr lang="de-DE"/>
        </a:p>
      </dgm:t>
    </dgm:pt>
    <dgm:pt modelId="{AAA750FE-C3A9-41E7-8B10-9C364F14B6AC}" type="sibTrans" cxnId="{78AF9564-076D-4B45-816A-5FBA29D68AFB}">
      <dgm:prSet/>
      <dgm:spPr/>
      <dgm:t>
        <a:bodyPr/>
        <a:lstStyle/>
        <a:p>
          <a:endParaRPr lang="de-DE"/>
        </a:p>
      </dgm:t>
    </dgm:pt>
    <dgm:pt modelId="{A681E516-A010-4631-9CB8-86C5FD346D57}">
      <dgm:prSet phldrT="[Text]"/>
      <dgm:spPr/>
      <dgm:t>
        <a:bodyPr/>
        <a:lstStyle/>
        <a:p>
          <a:endParaRPr lang="de-DE" b="1" dirty="0"/>
        </a:p>
      </dgm:t>
    </dgm:pt>
    <dgm:pt modelId="{C593A8F0-4AF6-4210-A006-B7440420D933}" type="parTrans" cxnId="{8F87AB06-E011-4DAD-BE1C-291A0DE12372}">
      <dgm:prSet/>
      <dgm:spPr/>
      <dgm:t>
        <a:bodyPr/>
        <a:lstStyle/>
        <a:p>
          <a:endParaRPr lang="de-DE"/>
        </a:p>
      </dgm:t>
    </dgm:pt>
    <dgm:pt modelId="{A3A7DA0B-E5F5-4808-A66B-8A9279759854}" type="sibTrans" cxnId="{8F87AB06-E011-4DAD-BE1C-291A0DE12372}">
      <dgm:prSet/>
      <dgm:spPr/>
      <dgm:t>
        <a:bodyPr/>
        <a:lstStyle/>
        <a:p>
          <a:endParaRPr lang="de-DE"/>
        </a:p>
      </dgm:t>
    </dgm:pt>
    <dgm:pt modelId="{0B0407C7-78D8-4817-A708-9489F3EF2064}">
      <dgm:prSet phldrT="[Text]"/>
      <dgm:spPr/>
      <dgm:t>
        <a:bodyPr/>
        <a:lstStyle/>
        <a:p>
          <a:pPr>
            <a:buNone/>
          </a:pPr>
          <a:r>
            <a:rPr lang="de-DE" dirty="0" err="1"/>
            <a:t>Filtering</a:t>
          </a:r>
          <a:r>
            <a:rPr lang="de-DE" dirty="0"/>
            <a:t> and </a:t>
          </a:r>
          <a:r>
            <a:rPr lang="de-DE" dirty="0" err="1"/>
            <a:t>pre-processing</a:t>
          </a:r>
          <a:endParaRPr lang="de-DE" dirty="0"/>
        </a:p>
      </dgm:t>
    </dgm:pt>
    <dgm:pt modelId="{3D63F86B-1603-4ACD-8D2F-971305D13D93}" type="parTrans" cxnId="{A623776A-22F4-4D96-ACC5-7E7EF607413C}">
      <dgm:prSet/>
      <dgm:spPr/>
      <dgm:t>
        <a:bodyPr/>
        <a:lstStyle/>
        <a:p>
          <a:endParaRPr lang="de-DE"/>
        </a:p>
      </dgm:t>
    </dgm:pt>
    <dgm:pt modelId="{FDAF7471-5A81-4EFA-9074-EA52A2E02643}" type="sibTrans" cxnId="{A623776A-22F4-4D96-ACC5-7E7EF607413C}">
      <dgm:prSet/>
      <dgm:spPr/>
      <dgm:t>
        <a:bodyPr/>
        <a:lstStyle/>
        <a:p>
          <a:endParaRPr lang="de-DE"/>
        </a:p>
      </dgm:t>
    </dgm:pt>
    <dgm:pt modelId="{45A2A5DB-054A-4B03-9966-3343A67766F1}">
      <dgm:prSet phldrT="[Text]"/>
      <dgm:spPr/>
      <dgm:t>
        <a:bodyPr/>
        <a:lstStyle/>
        <a:p>
          <a:endParaRPr lang="de-DE" b="1" dirty="0"/>
        </a:p>
      </dgm:t>
    </dgm:pt>
    <dgm:pt modelId="{7D9295CA-A676-413B-B4D7-CE64E32927F8}" type="parTrans" cxnId="{A1F69421-FC1C-47C0-97EE-F41D57D1103A}">
      <dgm:prSet/>
      <dgm:spPr/>
      <dgm:t>
        <a:bodyPr/>
        <a:lstStyle/>
        <a:p>
          <a:endParaRPr lang="de-DE"/>
        </a:p>
      </dgm:t>
    </dgm:pt>
    <dgm:pt modelId="{0F41C37C-2C56-4168-A2A0-56B4317F31AF}" type="sibTrans" cxnId="{A1F69421-FC1C-47C0-97EE-F41D57D1103A}">
      <dgm:prSet/>
      <dgm:spPr/>
      <dgm:t>
        <a:bodyPr/>
        <a:lstStyle/>
        <a:p>
          <a:endParaRPr lang="de-DE"/>
        </a:p>
      </dgm:t>
    </dgm:pt>
    <dgm:pt modelId="{AC94427D-AB17-4D72-A8CB-9DAC07499257}">
      <dgm:prSet phldrT="[Text]"/>
      <dgm:spPr/>
      <dgm:t>
        <a:bodyPr/>
        <a:lstStyle/>
        <a:p>
          <a:pPr>
            <a:buNone/>
          </a:pPr>
          <a:r>
            <a:rPr lang="de-DE" dirty="0"/>
            <a:t>Segmentation – K </a:t>
          </a:r>
          <a:r>
            <a:rPr lang="de-DE" dirty="0" err="1"/>
            <a:t>means</a:t>
          </a:r>
          <a:r>
            <a:rPr lang="de-DE" dirty="0"/>
            <a:t> </a:t>
          </a:r>
          <a:r>
            <a:rPr lang="de-DE" dirty="0" err="1"/>
            <a:t>clustering</a:t>
          </a:r>
          <a:endParaRPr lang="de-DE" dirty="0"/>
        </a:p>
      </dgm:t>
    </dgm:pt>
    <dgm:pt modelId="{3194FE75-4AD7-45E1-BDA8-47A7EBD774E8}" type="parTrans" cxnId="{C4D238D8-6982-4BAA-99FC-EA3FBFEC61BF}">
      <dgm:prSet/>
      <dgm:spPr/>
      <dgm:t>
        <a:bodyPr/>
        <a:lstStyle/>
        <a:p>
          <a:endParaRPr lang="de-DE"/>
        </a:p>
      </dgm:t>
    </dgm:pt>
    <dgm:pt modelId="{177E66F4-A5C8-4787-8F35-F5D9A2293A10}" type="sibTrans" cxnId="{C4D238D8-6982-4BAA-99FC-EA3FBFEC61BF}">
      <dgm:prSet/>
      <dgm:spPr/>
      <dgm:t>
        <a:bodyPr/>
        <a:lstStyle/>
        <a:p>
          <a:endParaRPr lang="de-DE"/>
        </a:p>
      </dgm:t>
    </dgm:pt>
    <dgm:pt modelId="{659E65D5-F391-4E64-8CAD-3B25F65E65A9}">
      <dgm:prSet phldrT="[Text]"/>
      <dgm:spPr/>
      <dgm:t>
        <a:bodyPr/>
        <a:lstStyle/>
        <a:p>
          <a:pPr>
            <a:buNone/>
          </a:pPr>
          <a:endParaRPr lang="de-DE" b="1" dirty="0"/>
        </a:p>
      </dgm:t>
    </dgm:pt>
    <dgm:pt modelId="{23FD260C-5B38-4917-AA83-C517A5B52462}" type="parTrans" cxnId="{B5FBC3F6-3021-4C26-866D-1CCA36AF44CC}">
      <dgm:prSet/>
      <dgm:spPr/>
      <dgm:t>
        <a:bodyPr/>
        <a:lstStyle/>
        <a:p>
          <a:endParaRPr lang="de-DE"/>
        </a:p>
      </dgm:t>
    </dgm:pt>
    <dgm:pt modelId="{96E18C08-5782-4309-B066-BF703D3A4E49}" type="sibTrans" cxnId="{B5FBC3F6-3021-4C26-866D-1CCA36AF44CC}">
      <dgm:prSet/>
      <dgm:spPr/>
      <dgm:t>
        <a:bodyPr/>
        <a:lstStyle/>
        <a:p>
          <a:endParaRPr lang="de-DE"/>
        </a:p>
      </dgm:t>
    </dgm:pt>
    <dgm:pt modelId="{BA30BD1A-A4EC-49AF-A37F-C9CC5C002169}">
      <dgm:prSet phldrT="[Text]"/>
      <dgm:spPr/>
      <dgm:t>
        <a:bodyPr/>
        <a:lstStyle/>
        <a:p>
          <a:pPr>
            <a:buNone/>
          </a:pPr>
          <a:r>
            <a:rPr lang="de-DE" dirty="0"/>
            <a:t>Output: Segmented image, amount of nuclei ...</a:t>
          </a:r>
        </a:p>
      </dgm:t>
    </dgm:pt>
    <dgm:pt modelId="{8F5585EA-B5D9-4A3E-B0B6-54B7C3389E48}" type="parTrans" cxnId="{AB0A2C6A-F2FC-462B-A6F2-3D3E41DB029F}">
      <dgm:prSet/>
      <dgm:spPr/>
      <dgm:t>
        <a:bodyPr/>
        <a:lstStyle/>
        <a:p>
          <a:endParaRPr lang="de-DE"/>
        </a:p>
      </dgm:t>
    </dgm:pt>
    <dgm:pt modelId="{F84A0F22-9522-4704-AB0E-EB57366B8A1F}" type="sibTrans" cxnId="{AB0A2C6A-F2FC-462B-A6F2-3D3E41DB029F}">
      <dgm:prSet/>
      <dgm:spPr/>
      <dgm:t>
        <a:bodyPr/>
        <a:lstStyle/>
        <a:p>
          <a:endParaRPr lang="de-DE"/>
        </a:p>
      </dgm:t>
    </dgm:pt>
    <dgm:pt modelId="{B9FCD89A-128D-4576-85D8-19DDBE57DF72}">
      <dgm:prSet phldrT="[Text]"/>
      <dgm:spPr/>
      <dgm:t>
        <a:bodyPr/>
        <a:lstStyle/>
        <a:p>
          <a:pPr>
            <a:buNone/>
          </a:pPr>
          <a:r>
            <a:rPr lang="de-DE" b="0" dirty="0"/>
            <a:t>Data mining: Count nuclei</a:t>
          </a:r>
        </a:p>
      </dgm:t>
    </dgm:pt>
    <dgm:pt modelId="{09ACCA97-C09B-4BB1-9E23-B1431A48AD91}" type="sibTrans" cxnId="{52CB354E-BFB0-43F8-AD45-46BE693097D0}">
      <dgm:prSet/>
      <dgm:spPr/>
      <dgm:t>
        <a:bodyPr/>
        <a:lstStyle/>
        <a:p>
          <a:endParaRPr lang="de-DE"/>
        </a:p>
      </dgm:t>
    </dgm:pt>
    <dgm:pt modelId="{7F06E85B-6BC4-4326-9613-D8A87CEF613E}" type="parTrans" cxnId="{52CB354E-BFB0-43F8-AD45-46BE693097D0}">
      <dgm:prSet/>
      <dgm:spPr/>
      <dgm:t>
        <a:bodyPr/>
        <a:lstStyle/>
        <a:p>
          <a:endParaRPr lang="de-DE"/>
        </a:p>
      </dgm:t>
    </dgm:pt>
    <dgm:pt modelId="{4C94C922-D969-4BF2-A08B-38C0A659E84C}">
      <dgm:prSet phldrT="[Text]"/>
      <dgm:spPr/>
      <dgm:t>
        <a:bodyPr/>
        <a:lstStyle/>
        <a:p>
          <a:pPr>
            <a:buNone/>
          </a:pPr>
          <a:endParaRPr lang="de-DE" b="1" dirty="0"/>
        </a:p>
      </dgm:t>
    </dgm:pt>
    <dgm:pt modelId="{3B3BC2FD-6F13-45D4-A289-A137F2D13021}" type="sibTrans" cxnId="{782C4CC4-11BB-4D33-98E0-C7F08E498BDE}">
      <dgm:prSet/>
      <dgm:spPr/>
      <dgm:t>
        <a:bodyPr/>
        <a:lstStyle/>
        <a:p>
          <a:endParaRPr lang="de-DE"/>
        </a:p>
      </dgm:t>
    </dgm:pt>
    <dgm:pt modelId="{99B77224-2F10-468A-98BD-DAAD49D34A5B}" type="parTrans" cxnId="{782C4CC4-11BB-4D33-98E0-C7F08E498BDE}">
      <dgm:prSet/>
      <dgm:spPr/>
      <dgm:t>
        <a:bodyPr/>
        <a:lstStyle/>
        <a:p>
          <a:endParaRPr lang="de-DE"/>
        </a:p>
      </dgm:t>
    </dgm:pt>
    <dgm:pt modelId="{8D291BFE-08E9-4B25-94B8-B25D524BAFD5}" type="pres">
      <dgm:prSet presAssocID="{59666557-A098-40F9-9974-8BED0F74504D}" presName="linearFlow" presStyleCnt="0">
        <dgm:presLayoutVars>
          <dgm:dir/>
          <dgm:animLvl val="lvl"/>
          <dgm:resizeHandles val="exact"/>
        </dgm:presLayoutVars>
      </dgm:prSet>
      <dgm:spPr/>
    </dgm:pt>
    <dgm:pt modelId="{D3E8BA9F-1CCE-4DB8-AC4C-62F816D1B07D}" type="pres">
      <dgm:prSet presAssocID="{11699798-82BE-488B-9AFB-F867ED59F97C}" presName="composite" presStyleCnt="0"/>
      <dgm:spPr/>
    </dgm:pt>
    <dgm:pt modelId="{4B6C9E12-FBC5-4043-AEA8-75D463CBF694}" type="pres">
      <dgm:prSet presAssocID="{11699798-82BE-488B-9AFB-F867ED59F97C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17591E01-445C-4E41-B594-4D6EA44BF79C}" type="pres">
      <dgm:prSet presAssocID="{11699798-82BE-488B-9AFB-F867ED59F97C}" presName="descendantText" presStyleLbl="alignAcc1" presStyleIdx="0" presStyleCnt="5">
        <dgm:presLayoutVars>
          <dgm:bulletEnabled val="1"/>
        </dgm:presLayoutVars>
      </dgm:prSet>
      <dgm:spPr/>
    </dgm:pt>
    <dgm:pt modelId="{8C705203-F22C-4208-AE25-C77B7B806871}" type="pres">
      <dgm:prSet presAssocID="{B48AF97F-D958-4F6B-808A-4C8989E1CBF8}" presName="sp" presStyleCnt="0"/>
      <dgm:spPr/>
    </dgm:pt>
    <dgm:pt modelId="{E6C38880-87E1-447D-BE10-EF65691BFE90}" type="pres">
      <dgm:prSet presAssocID="{A681E516-A010-4631-9CB8-86C5FD346D57}" presName="composite" presStyleCnt="0"/>
      <dgm:spPr/>
    </dgm:pt>
    <dgm:pt modelId="{E3C85CF9-1C78-49BD-8E8B-DE2B81D9CC92}" type="pres">
      <dgm:prSet presAssocID="{A681E516-A010-4631-9CB8-86C5FD346D57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E1311B6F-D08B-4370-970C-1BD1AC0FA7F3}" type="pres">
      <dgm:prSet presAssocID="{A681E516-A010-4631-9CB8-86C5FD346D57}" presName="descendantText" presStyleLbl="alignAcc1" presStyleIdx="1" presStyleCnt="5">
        <dgm:presLayoutVars>
          <dgm:bulletEnabled val="1"/>
        </dgm:presLayoutVars>
      </dgm:prSet>
      <dgm:spPr/>
    </dgm:pt>
    <dgm:pt modelId="{0B66D822-03FA-4724-A7F1-622CF64A5F4D}" type="pres">
      <dgm:prSet presAssocID="{A3A7DA0B-E5F5-4808-A66B-8A9279759854}" presName="sp" presStyleCnt="0"/>
      <dgm:spPr/>
    </dgm:pt>
    <dgm:pt modelId="{15B6FC69-E8B2-4A69-B8CC-3989F210ECAE}" type="pres">
      <dgm:prSet presAssocID="{45A2A5DB-054A-4B03-9966-3343A67766F1}" presName="composite" presStyleCnt="0"/>
      <dgm:spPr/>
    </dgm:pt>
    <dgm:pt modelId="{155BC0EF-1D12-4023-8807-D65415F439CD}" type="pres">
      <dgm:prSet presAssocID="{45A2A5DB-054A-4B03-9966-3343A67766F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7AC86B54-C3B8-4160-A9FB-0F4BE417F0F3}" type="pres">
      <dgm:prSet presAssocID="{45A2A5DB-054A-4B03-9966-3343A67766F1}" presName="descendantText" presStyleLbl="alignAcc1" presStyleIdx="2" presStyleCnt="5">
        <dgm:presLayoutVars>
          <dgm:bulletEnabled val="1"/>
        </dgm:presLayoutVars>
      </dgm:prSet>
      <dgm:spPr/>
    </dgm:pt>
    <dgm:pt modelId="{B7F05FB3-0ED4-43A9-97AB-37573079B466}" type="pres">
      <dgm:prSet presAssocID="{0F41C37C-2C56-4168-A2A0-56B4317F31AF}" presName="sp" presStyleCnt="0"/>
      <dgm:spPr/>
    </dgm:pt>
    <dgm:pt modelId="{11261AEB-8BFA-4580-84F8-9C45FCE2D8F9}" type="pres">
      <dgm:prSet presAssocID="{4C94C922-D969-4BF2-A08B-38C0A659E84C}" presName="composite" presStyleCnt="0"/>
      <dgm:spPr/>
    </dgm:pt>
    <dgm:pt modelId="{7B07562B-22F5-4D98-AE02-6B3044D62A4C}" type="pres">
      <dgm:prSet presAssocID="{4C94C922-D969-4BF2-A08B-38C0A659E84C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1326B9E2-24AF-47B2-B03A-8A65E7BCFE05}" type="pres">
      <dgm:prSet presAssocID="{4C94C922-D969-4BF2-A08B-38C0A659E84C}" presName="descendantText" presStyleLbl="alignAcc1" presStyleIdx="3" presStyleCnt="5">
        <dgm:presLayoutVars>
          <dgm:bulletEnabled val="1"/>
        </dgm:presLayoutVars>
      </dgm:prSet>
      <dgm:spPr/>
    </dgm:pt>
    <dgm:pt modelId="{220E7D0A-4824-469F-AEFB-1FC20877C55C}" type="pres">
      <dgm:prSet presAssocID="{3B3BC2FD-6F13-45D4-A289-A137F2D13021}" presName="sp" presStyleCnt="0"/>
      <dgm:spPr/>
    </dgm:pt>
    <dgm:pt modelId="{13DD434A-5C7C-4FF0-9EAD-6035059FA43E}" type="pres">
      <dgm:prSet presAssocID="{659E65D5-F391-4E64-8CAD-3B25F65E65A9}" presName="composite" presStyleCnt="0"/>
      <dgm:spPr/>
    </dgm:pt>
    <dgm:pt modelId="{7F0803FE-EEEF-4A00-B4C6-D71776931DB5}" type="pres">
      <dgm:prSet presAssocID="{659E65D5-F391-4E64-8CAD-3B25F65E65A9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9414FF8B-5E71-4039-AEC3-FBD3D96F5C73}" type="pres">
      <dgm:prSet presAssocID="{659E65D5-F391-4E64-8CAD-3B25F65E65A9}" presName="descendantText" presStyleLbl="alignAcc1" presStyleIdx="4" presStyleCnt="5" custLinFactNeighborX="64">
        <dgm:presLayoutVars>
          <dgm:bulletEnabled val="1"/>
        </dgm:presLayoutVars>
      </dgm:prSet>
      <dgm:spPr/>
    </dgm:pt>
  </dgm:ptLst>
  <dgm:cxnLst>
    <dgm:cxn modelId="{8F87AB06-E011-4DAD-BE1C-291A0DE12372}" srcId="{59666557-A098-40F9-9974-8BED0F74504D}" destId="{A681E516-A010-4631-9CB8-86C5FD346D57}" srcOrd="1" destOrd="0" parTransId="{C593A8F0-4AF6-4210-A006-B7440420D933}" sibTransId="{A3A7DA0B-E5F5-4808-A66B-8A9279759854}"/>
    <dgm:cxn modelId="{A1F69421-FC1C-47C0-97EE-F41D57D1103A}" srcId="{59666557-A098-40F9-9974-8BED0F74504D}" destId="{45A2A5DB-054A-4B03-9966-3343A67766F1}" srcOrd="2" destOrd="0" parTransId="{7D9295CA-A676-413B-B4D7-CE64E32927F8}" sibTransId="{0F41C37C-2C56-4168-A2A0-56B4317F31AF}"/>
    <dgm:cxn modelId="{FD3C9A2D-42D3-42A7-BBA9-0C30698D2063}" type="presOf" srcId="{11699798-82BE-488B-9AFB-F867ED59F97C}" destId="{4B6C9E12-FBC5-4043-AEA8-75D463CBF694}" srcOrd="0" destOrd="0" presId="urn:microsoft.com/office/officeart/2005/8/layout/chevron2"/>
    <dgm:cxn modelId="{833CE130-0B52-44D0-9AF3-63EA7E8E6340}" type="presOf" srcId="{BA30BD1A-A4EC-49AF-A37F-C9CC5C002169}" destId="{9414FF8B-5E71-4039-AEC3-FBD3D96F5C73}" srcOrd="0" destOrd="0" presId="urn:microsoft.com/office/officeart/2005/8/layout/chevron2"/>
    <dgm:cxn modelId="{78AF9564-076D-4B45-816A-5FBA29D68AFB}" srcId="{11699798-82BE-488B-9AFB-F867ED59F97C}" destId="{E0107E84-ED1A-4AE8-B90C-B3372C020C60}" srcOrd="0" destOrd="0" parTransId="{F31359E7-81D8-4FA3-9E6E-C6324A636186}" sibTransId="{AAA750FE-C3A9-41E7-8B10-9C364F14B6AC}"/>
    <dgm:cxn modelId="{35404B49-8092-4385-9286-ED903DB58B0D}" type="presOf" srcId="{A681E516-A010-4631-9CB8-86C5FD346D57}" destId="{E3C85CF9-1C78-49BD-8E8B-DE2B81D9CC92}" srcOrd="0" destOrd="0" presId="urn:microsoft.com/office/officeart/2005/8/layout/chevron2"/>
    <dgm:cxn modelId="{AB0A2C6A-F2FC-462B-A6F2-3D3E41DB029F}" srcId="{659E65D5-F391-4E64-8CAD-3B25F65E65A9}" destId="{BA30BD1A-A4EC-49AF-A37F-C9CC5C002169}" srcOrd="0" destOrd="0" parTransId="{8F5585EA-B5D9-4A3E-B0B6-54B7C3389E48}" sibTransId="{F84A0F22-9522-4704-AB0E-EB57366B8A1F}"/>
    <dgm:cxn modelId="{A623776A-22F4-4D96-ACC5-7E7EF607413C}" srcId="{A681E516-A010-4631-9CB8-86C5FD346D57}" destId="{0B0407C7-78D8-4817-A708-9489F3EF2064}" srcOrd="0" destOrd="0" parTransId="{3D63F86B-1603-4ACD-8D2F-971305D13D93}" sibTransId="{FDAF7471-5A81-4EFA-9074-EA52A2E02643}"/>
    <dgm:cxn modelId="{52CB354E-BFB0-43F8-AD45-46BE693097D0}" srcId="{4C94C922-D969-4BF2-A08B-38C0A659E84C}" destId="{B9FCD89A-128D-4576-85D8-19DDBE57DF72}" srcOrd="0" destOrd="0" parTransId="{7F06E85B-6BC4-4326-9613-D8A87CEF613E}" sibTransId="{09ACCA97-C09B-4BB1-9E23-B1431A48AD91}"/>
    <dgm:cxn modelId="{E9AA1A5A-8567-4E3B-A0B4-D1ADCEAD403C}" type="presOf" srcId="{659E65D5-F391-4E64-8CAD-3B25F65E65A9}" destId="{7F0803FE-EEEF-4A00-B4C6-D71776931DB5}" srcOrd="0" destOrd="0" presId="urn:microsoft.com/office/officeart/2005/8/layout/chevron2"/>
    <dgm:cxn modelId="{855FF87C-2B54-4B86-B7AE-CACDFE60B5F1}" type="presOf" srcId="{59666557-A098-40F9-9974-8BED0F74504D}" destId="{8D291BFE-08E9-4B25-94B8-B25D524BAFD5}" srcOrd="0" destOrd="0" presId="urn:microsoft.com/office/officeart/2005/8/layout/chevron2"/>
    <dgm:cxn modelId="{EFFD3386-FC41-4004-A280-AFFC5DD28F10}" srcId="{59666557-A098-40F9-9974-8BED0F74504D}" destId="{11699798-82BE-488B-9AFB-F867ED59F97C}" srcOrd="0" destOrd="0" parTransId="{5F04F640-D4EA-40E9-A21B-AD78F2AA123D}" sibTransId="{B48AF97F-D958-4F6B-808A-4C8989E1CBF8}"/>
    <dgm:cxn modelId="{30BE638B-85BF-41BF-A06F-22D653C3999F}" type="presOf" srcId="{45A2A5DB-054A-4B03-9966-3343A67766F1}" destId="{155BC0EF-1D12-4023-8807-D65415F439CD}" srcOrd="0" destOrd="0" presId="urn:microsoft.com/office/officeart/2005/8/layout/chevron2"/>
    <dgm:cxn modelId="{58521790-CCEA-4D9A-993C-4ABA8B05885F}" type="presOf" srcId="{0B0407C7-78D8-4817-A708-9489F3EF2064}" destId="{E1311B6F-D08B-4370-970C-1BD1AC0FA7F3}" srcOrd="0" destOrd="0" presId="urn:microsoft.com/office/officeart/2005/8/layout/chevron2"/>
    <dgm:cxn modelId="{BE701FBB-A1A3-4457-B571-B72FED584745}" type="presOf" srcId="{B9FCD89A-128D-4576-85D8-19DDBE57DF72}" destId="{1326B9E2-24AF-47B2-B03A-8A65E7BCFE05}" srcOrd="0" destOrd="0" presId="urn:microsoft.com/office/officeart/2005/8/layout/chevron2"/>
    <dgm:cxn modelId="{782C4CC4-11BB-4D33-98E0-C7F08E498BDE}" srcId="{59666557-A098-40F9-9974-8BED0F74504D}" destId="{4C94C922-D969-4BF2-A08B-38C0A659E84C}" srcOrd="3" destOrd="0" parTransId="{99B77224-2F10-468A-98BD-DAAD49D34A5B}" sibTransId="{3B3BC2FD-6F13-45D4-A289-A137F2D13021}"/>
    <dgm:cxn modelId="{C4D238D8-6982-4BAA-99FC-EA3FBFEC61BF}" srcId="{45A2A5DB-054A-4B03-9966-3343A67766F1}" destId="{AC94427D-AB17-4D72-A8CB-9DAC07499257}" srcOrd="0" destOrd="0" parTransId="{3194FE75-4AD7-45E1-BDA8-47A7EBD774E8}" sibTransId="{177E66F4-A5C8-4787-8F35-F5D9A2293A10}"/>
    <dgm:cxn modelId="{BBEF08DD-4659-4D15-8946-7BB13DBCC74B}" type="presOf" srcId="{AC94427D-AB17-4D72-A8CB-9DAC07499257}" destId="{7AC86B54-C3B8-4160-A9FB-0F4BE417F0F3}" srcOrd="0" destOrd="0" presId="urn:microsoft.com/office/officeart/2005/8/layout/chevron2"/>
    <dgm:cxn modelId="{A96FBBE0-61B9-4679-BA8C-0B78F8DB4E6C}" type="presOf" srcId="{4C94C922-D969-4BF2-A08B-38C0A659E84C}" destId="{7B07562B-22F5-4D98-AE02-6B3044D62A4C}" srcOrd="0" destOrd="0" presId="urn:microsoft.com/office/officeart/2005/8/layout/chevron2"/>
    <dgm:cxn modelId="{B65E19F5-7C3F-4495-AF80-84D6498647BE}" type="presOf" srcId="{E0107E84-ED1A-4AE8-B90C-B3372C020C60}" destId="{17591E01-445C-4E41-B594-4D6EA44BF79C}" srcOrd="0" destOrd="0" presId="urn:microsoft.com/office/officeart/2005/8/layout/chevron2"/>
    <dgm:cxn modelId="{B5FBC3F6-3021-4C26-866D-1CCA36AF44CC}" srcId="{59666557-A098-40F9-9974-8BED0F74504D}" destId="{659E65D5-F391-4E64-8CAD-3B25F65E65A9}" srcOrd="4" destOrd="0" parTransId="{23FD260C-5B38-4917-AA83-C517A5B52462}" sibTransId="{96E18C08-5782-4309-B066-BF703D3A4E49}"/>
    <dgm:cxn modelId="{996326E4-5FCA-41B5-9C22-57EC77DE8B8E}" type="presParOf" srcId="{8D291BFE-08E9-4B25-94B8-B25D524BAFD5}" destId="{D3E8BA9F-1CCE-4DB8-AC4C-62F816D1B07D}" srcOrd="0" destOrd="0" presId="urn:microsoft.com/office/officeart/2005/8/layout/chevron2"/>
    <dgm:cxn modelId="{88CC62CA-770A-4FED-B1F5-1D8309C746B7}" type="presParOf" srcId="{D3E8BA9F-1CCE-4DB8-AC4C-62F816D1B07D}" destId="{4B6C9E12-FBC5-4043-AEA8-75D463CBF694}" srcOrd="0" destOrd="0" presId="urn:microsoft.com/office/officeart/2005/8/layout/chevron2"/>
    <dgm:cxn modelId="{07F4E0F1-0D6C-42B0-A91D-EC9B84693AB7}" type="presParOf" srcId="{D3E8BA9F-1CCE-4DB8-AC4C-62F816D1B07D}" destId="{17591E01-445C-4E41-B594-4D6EA44BF79C}" srcOrd="1" destOrd="0" presId="urn:microsoft.com/office/officeart/2005/8/layout/chevron2"/>
    <dgm:cxn modelId="{A133CCB6-42E1-436F-968B-CBC6E7E6F5AC}" type="presParOf" srcId="{8D291BFE-08E9-4B25-94B8-B25D524BAFD5}" destId="{8C705203-F22C-4208-AE25-C77B7B806871}" srcOrd="1" destOrd="0" presId="urn:microsoft.com/office/officeart/2005/8/layout/chevron2"/>
    <dgm:cxn modelId="{327053F7-3A94-4E54-8E83-5EF785CF74E1}" type="presParOf" srcId="{8D291BFE-08E9-4B25-94B8-B25D524BAFD5}" destId="{E6C38880-87E1-447D-BE10-EF65691BFE90}" srcOrd="2" destOrd="0" presId="urn:microsoft.com/office/officeart/2005/8/layout/chevron2"/>
    <dgm:cxn modelId="{2760A5A2-B672-4473-9394-15B178F93934}" type="presParOf" srcId="{E6C38880-87E1-447D-BE10-EF65691BFE90}" destId="{E3C85CF9-1C78-49BD-8E8B-DE2B81D9CC92}" srcOrd="0" destOrd="0" presId="urn:microsoft.com/office/officeart/2005/8/layout/chevron2"/>
    <dgm:cxn modelId="{696D07E3-8684-4626-B759-3B59C8E0177F}" type="presParOf" srcId="{E6C38880-87E1-447D-BE10-EF65691BFE90}" destId="{E1311B6F-D08B-4370-970C-1BD1AC0FA7F3}" srcOrd="1" destOrd="0" presId="urn:microsoft.com/office/officeart/2005/8/layout/chevron2"/>
    <dgm:cxn modelId="{8A496D8A-C984-4E09-A96F-34B4838F19BF}" type="presParOf" srcId="{8D291BFE-08E9-4B25-94B8-B25D524BAFD5}" destId="{0B66D822-03FA-4724-A7F1-622CF64A5F4D}" srcOrd="3" destOrd="0" presId="urn:microsoft.com/office/officeart/2005/8/layout/chevron2"/>
    <dgm:cxn modelId="{39C5B2D5-8683-4CD6-BB5C-62B02748B529}" type="presParOf" srcId="{8D291BFE-08E9-4B25-94B8-B25D524BAFD5}" destId="{15B6FC69-E8B2-4A69-B8CC-3989F210ECAE}" srcOrd="4" destOrd="0" presId="urn:microsoft.com/office/officeart/2005/8/layout/chevron2"/>
    <dgm:cxn modelId="{BEB7C9F2-32CB-410C-90D8-A9C0CCAAE5B8}" type="presParOf" srcId="{15B6FC69-E8B2-4A69-B8CC-3989F210ECAE}" destId="{155BC0EF-1D12-4023-8807-D65415F439CD}" srcOrd="0" destOrd="0" presId="urn:microsoft.com/office/officeart/2005/8/layout/chevron2"/>
    <dgm:cxn modelId="{D9532926-B023-4268-A87E-6C9DBE631774}" type="presParOf" srcId="{15B6FC69-E8B2-4A69-B8CC-3989F210ECAE}" destId="{7AC86B54-C3B8-4160-A9FB-0F4BE417F0F3}" srcOrd="1" destOrd="0" presId="urn:microsoft.com/office/officeart/2005/8/layout/chevron2"/>
    <dgm:cxn modelId="{71DD380D-DA69-4FB9-8704-4591E0D6E45E}" type="presParOf" srcId="{8D291BFE-08E9-4B25-94B8-B25D524BAFD5}" destId="{B7F05FB3-0ED4-43A9-97AB-37573079B466}" srcOrd="5" destOrd="0" presId="urn:microsoft.com/office/officeart/2005/8/layout/chevron2"/>
    <dgm:cxn modelId="{4828F81C-E1A7-43E6-BB37-24C78EFA343E}" type="presParOf" srcId="{8D291BFE-08E9-4B25-94B8-B25D524BAFD5}" destId="{11261AEB-8BFA-4580-84F8-9C45FCE2D8F9}" srcOrd="6" destOrd="0" presId="urn:microsoft.com/office/officeart/2005/8/layout/chevron2"/>
    <dgm:cxn modelId="{704596C2-5186-42DE-9EF9-A19EFB37D50F}" type="presParOf" srcId="{11261AEB-8BFA-4580-84F8-9C45FCE2D8F9}" destId="{7B07562B-22F5-4D98-AE02-6B3044D62A4C}" srcOrd="0" destOrd="0" presId="urn:microsoft.com/office/officeart/2005/8/layout/chevron2"/>
    <dgm:cxn modelId="{3E7835F1-4C4B-4BEC-99C8-2E2093CA076D}" type="presParOf" srcId="{11261AEB-8BFA-4580-84F8-9C45FCE2D8F9}" destId="{1326B9E2-24AF-47B2-B03A-8A65E7BCFE05}" srcOrd="1" destOrd="0" presId="urn:microsoft.com/office/officeart/2005/8/layout/chevron2"/>
    <dgm:cxn modelId="{0A9EFC1F-479C-4A9B-A48E-67AF313ECD40}" type="presParOf" srcId="{8D291BFE-08E9-4B25-94B8-B25D524BAFD5}" destId="{220E7D0A-4824-469F-AEFB-1FC20877C55C}" srcOrd="7" destOrd="0" presId="urn:microsoft.com/office/officeart/2005/8/layout/chevron2"/>
    <dgm:cxn modelId="{053F3FFC-B8AD-4AFA-BF53-00044B7525D6}" type="presParOf" srcId="{8D291BFE-08E9-4B25-94B8-B25D524BAFD5}" destId="{13DD434A-5C7C-4FF0-9EAD-6035059FA43E}" srcOrd="8" destOrd="0" presId="urn:microsoft.com/office/officeart/2005/8/layout/chevron2"/>
    <dgm:cxn modelId="{A888579A-0986-431B-8A34-22673ED57582}" type="presParOf" srcId="{13DD434A-5C7C-4FF0-9EAD-6035059FA43E}" destId="{7F0803FE-EEEF-4A00-B4C6-D71776931DB5}" srcOrd="0" destOrd="0" presId="urn:microsoft.com/office/officeart/2005/8/layout/chevron2"/>
    <dgm:cxn modelId="{2EFD9A57-C35B-42E1-8BA5-79A21D9E1B76}" type="presParOf" srcId="{13DD434A-5C7C-4FF0-9EAD-6035059FA43E}" destId="{9414FF8B-5E71-4039-AEC3-FBD3D96F5C7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18E2BA-C0BE-4E6D-8AE9-050C77960AB5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</dgm:pt>
    <dgm:pt modelId="{68158B96-AD83-4178-AC45-C69D687778C8}">
      <dgm:prSet phldrT="[Text]"/>
      <dgm:spPr/>
      <dgm:t>
        <a:bodyPr/>
        <a:lstStyle/>
        <a:p>
          <a:pPr algn="ctr">
            <a:buNone/>
          </a:pP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1D18EAC9-FB37-49E7-A3F1-D1E02DB9BF3B}" type="parTrans" cxnId="{D74C68C6-5F63-4D0C-BB20-1A9288A3A7BC}">
      <dgm:prSet/>
      <dgm:spPr/>
      <dgm:t>
        <a:bodyPr/>
        <a:lstStyle/>
        <a:p>
          <a:endParaRPr lang="de-DE"/>
        </a:p>
      </dgm:t>
    </dgm:pt>
    <dgm:pt modelId="{F5BE365B-2ED0-43C2-981D-E8C4A861D537}" type="sibTrans" cxnId="{D74C68C6-5F63-4D0C-BB20-1A9288A3A7BC}">
      <dgm:prSet/>
      <dgm:spPr/>
      <dgm:t>
        <a:bodyPr/>
        <a:lstStyle/>
        <a:p>
          <a:endParaRPr lang="de-DE"/>
        </a:p>
      </dgm:t>
    </dgm:pt>
    <dgm:pt modelId="{3D4B5B1A-6076-4050-9376-B81B6E1C68CD}">
      <dgm:prSet phldrT="[Text]"/>
      <dgm:spPr/>
      <dgm:t>
        <a:bodyPr/>
        <a:lstStyle/>
        <a:p>
          <a:pPr algn="ctr">
            <a:buNone/>
          </a:pPr>
          <a:r>
            <a:rPr lang="de-DE" dirty="0"/>
            <a:t>K </a:t>
          </a:r>
          <a:r>
            <a:rPr lang="de-DE" dirty="0" err="1"/>
            <a:t>means</a:t>
          </a:r>
          <a:endParaRPr lang="de-DE" dirty="0"/>
        </a:p>
      </dgm:t>
    </dgm:pt>
    <dgm:pt modelId="{83FBCACD-074D-4BD7-A94C-BDF46D9A81B1}" type="parTrans" cxnId="{6B1D42E3-B695-4791-BEBE-5EB813004750}">
      <dgm:prSet/>
      <dgm:spPr/>
      <dgm:t>
        <a:bodyPr/>
        <a:lstStyle/>
        <a:p>
          <a:endParaRPr lang="de-DE"/>
        </a:p>
      </dgm:t>
    </dgm:pt>
    <dgm:pt modelId="{951B81D1-123C-4584-BE86-BADF469D3950}" type="sibTrans" cxnId="{6B1D42E3-B695-4791-BEBE-5EB813004750}">
      <dgm:prSet/>
      <dgm:spPr/>
      <dgm:t>
        <a:bodyPr/>
        <a:lstStyle/>
        <a:p>
          <a:endParaRPr lang="de-DE"/>
        </a:p>
      </dgm:t>
    </dgm:pt>
    <dgm:pt modelId="{CA1899F4-388B-4ED6-97AA-41411F8CE70D}">
      <dgm:prSet phldrT="[Text]"/>
      <dgm:spPr/>
      <dgm:t>
        <a:bodyPr/>
        <a:lstStyle/>
        <a:p>
          <a:pPr algn="ctr">
            <a:buNone/>
          </a:pPr>
          <a:r>
            <a:rPr lang="de-DE" dirty="0" err="1"/>
            <a:t>Pre</a:t>
          </a:r>
          <a:r>
            <a:rPr lang="de-DE" dirty="0"/>
            <a:t>-Processing</a:t>
          </a:r>
        </a:p>
      </dgm:t>
    </dgm:pt>
    <dgm:pt modelId="{8B53752D-1596-46C1-AB21-1BAE3DE7D4E6}" type="parTrans" cxnId="{171A9787-E129-4BB6-82AE-81C2356CC648}">
      <dgm:prSet/>
      <dgm:spPr/>
      <dgm:t>
        <a:bodyPr/>
        <a:lstStyle/>
        <a:p>
          <a:endParaRPr lang="de-DE"/>
        </a:p>
      </dgm:t>
    </dgm:pt>
    <dgm:pt modelId="{5FA2B610-8D20-4271-9CE3-463D7B9C4680}" type="sibTrans" cxnId="{171A9787-E129-4BB6-82AE-81C2356CC648}">
      <dgm:prSet/>
      <dgm:spPr/>
      <dgm:t>
        <a:bodyPr/>
        <a:lstStyle/>
        <a:p>
          <a:endParaRPr lang="de-DE"/>
        </a:p>
      </dgm:t>
    </dgm:pt>
    <dgm:pt modelId="{3C653DAD-2193-4BE3-B346-0761E825727F}">
      <dgm:prSet phldrT="[Text]"/>
      <dgm:spPr/>
      <dgm:t>
        <a:bodyPr/>
        <a:lstStyle/>
        <a:p>
          <a:pPr algn="ctr">
            <a:buNone/>
          </a:pPr>
          <a:r>
            <a:rPr lang="de-DE" dirty="0" err="1"/>
            <a:t>Counting</a:t>
          </a:r>
          <a:endParaRPr lang="de-DE" dirty="0"/>
        </a:p>
      </dgm:t>
    </dgm:pt>
    <dgm:pt modelId="{EF6A7237-EFE2-47E8-AAFC-0E2D6BF41E4E}" type="parTrans" cxnId="{29AD47A1-4D60-44B5-9CB2-F45A9D686F53}">
      <dgm:prSet/>
      <dgm:spPr/>
      <dgm:t>
        <a:bodyPr/>
        <a:lstStyle/>
        <a:p>
          <a:endParaRPr lang="de-DE"/>
        </a:p>
      </dgm:t>
    </dgm:pt>
    <dgm:pt modelId="{53DC1B5F-8CCB-41C8-AE5D-E21616B4C8E8}" type="sibTrans" cxnId="{29AD47A1-4D60-44B5-9CB2-F45A9D686F53}">
      <dgm:prSet/>
      <dgm:spPr/>
      <dgm:t>
        <a:bodyPr/>
        <a:lstStyle/>
        <a:p>
          <a:endParaRPr lang="de-DE"/>
        </a:p>
      </dgm:t>
    </dgm:pt>
    <dgm:pt modelId="{6D802180-043F-4862-A88E-5B276555A951}">
      <dgm:prSet phldrT="[Text]"/>
      <dgm:spPr/>
      <dgm:t>
        <a:bodyPr/>
        <a:lstStyle/>
        <a:p>
          <a:pPr algn="ctr">
            <a:buNone/>
          </a:pPr>
          <a:r>
            <a:rPr lang="de-DE" dirty="0"/>
            <a:t>21.05. – 03.06.</a:t>
          </a:r>
        </a:p>
      </dgm:t>
    </dgm:pt>
    <dgm:pt modelId="{2F65935F-F26B-4D50-9EEB-8E825FE6A43D}" type="parTrans" cxnId="{406A50E2-2B0F-4B37-B8FF-2163566D0925}">
      <dgm:prSet/>
      <dgm:spPr/>
      <dgm:t>
        <a:bodyPr/>
        <a:lstStyle/>
        <a:p>
          <a:endParaRPr lang="de-DE"/>
        </a:p>
      </dgm:t>
    </dgm:pt>
    <dgm:pt modelId="{33452996-4E63-4D37-8589-D5446C03DE12}" type="sibTrans" cxnId="{406A50E2-2B0F-4B37-B8FF-2163566D0925}">
      <dgm:prSet/>
      <dgm:spPr/>
      <dgm:t>
        <a:bodyPr/>
        <a:lstStyle/>
        <a:p>
          <a:endParaRPr lang="de-DE"/>
        </a:p>
      </dgm:t>
    </dgm:pt>
    <dgm:pt modelId="{9014E4DB-2E27-49F2-931A-E0EA7CE54E70}">
      <dgm:prSet phldrT="[Text]"/>
      <dgm:spPr/>
      <dgm:t>
        <a:bodyPr/>
        <a:lstStyle/>
        <a:p>
          <a:pPr algn="ctr">
            <a:buNone/>
          </a:pPr>
          <a:r>
            <a:rPr lang="de-DE" dirty="0"/>
            <a:t>04.06. – 17.06.</a:t>
          </a:r>
        </a:p>
      </dgm:t>
    </dgm:pt>
    <dgm:pt modelId="{0B078A3D-AECE-4D96-846F-F246D13ED089}" type="parTrans" cxnId="{8720DEB3-3731-42B6-B4B6-3260284BAEA7}">
      <dgm:prSet/>
      <dgm:spPr/>
      <dgm:t>
        <a:bodyPr/>
        <a:lstStyle/>
        <a:p>
          <a:endParaRPr lang="de-DE"/>
        </a:p>
      </dgm:t>
    </dgm:pt>
    <dgm:pt modelId="{CA420022-0F6D-4F06-8CF7-AD33012F40DE}" type="sibTrans" cxnId="{8720DEB3-3731-42B6-B4B6-3260284BAEA7}">
      <dgm:prSet/>
      <dgm:spPr/>
      <dgm:t>
        <a:bodyPr/>
        <a:lstStyle/>
        <a:p>
          <a:endParaRPr lang="de-DE"/>
        </a:p>
      </dgm:t>
    </dgm:pt>
    <dgm:pt modelId="{67A1A076-9C1D-400B-BD5A-4F894AC64ED3}">
      <dgm:prSet phldrT="[Text]"/>
      <dgm:spPr/>
      <dgm:t>
        <a:bodyPr/>
        <a:lstStyle/>
        <a:p>
          <a:pPr algn="ctr">
            <a:buNone/>
          </a:pPr>
          <a:r>
            <a:rPr lang="de-DE" dirty="0"/>
            <a:t>18.06. – 01.07.</a:t>
          </a:r>
        </a:p>
      </dgm:t>
    </dgm:pt>
    <dgm:pt modelId="{4768789B-F7E0-4F36-AE9C-7D7D6E59A84D}" type="parTrans" cxnId="{AA2A6F74-68FE-401D-8835-651603E0E4EB}">
      <dgm:prSet/>
      <dgm:spPr/>
      <dgm:t>
        <a:bodyPr/>
        <a:lstStyle/>
        <a:p>
          <a:endParaRPr lang="de-DE"/>
        </a:p>
      </dgm:t>
    </dgm:pt>
    <dgm:pt modelId="{B5FEA713-F97A-4B07-9089-256825F4D726}" type="sibTrans" cxnId="{AA2A6F74-68FE-401D-8835-651603E0E4EB}">
      <dgm:prSet/>
      <dgm:spPr/>
      <dgm:t>
        <a:bodyPr/>
        <a:lstStyle/>
        <a:p>
          <a:endParaRPr lang="de-DE"/>
        </a:p>
      </dgm:t>
    </dgm:pt>
    <dgm:pt modelId="{A3B0A86E-0464-4BC0-88A3-3DD49A619948}">
      <dgm:prSet/>
      <dgm:spPr/>
      <dgm:t>
        <a:bodyPr/>
        <a:lstStyle/>
        <a:p>
          <a:pPr algn="ctr">
            <a:buNone/>
          </a:pPr>
          <a:r>
            <a:rPr lang="de-DE" dirty="0"/>
            <a:t>02.07. – 15.07.</a:t>
          </a:r>
        </a:p>
      </dgm:t>
    </dgm:pt>
    <dgm:pt modelId="{3A71E1B6-9542-4428-95CB-EF932A95EF52}" type="parTrans" cxnId="{AD596012-12E3-4BAF-99FA-81ED0BADA2A8}">
      <dgm:prSet/>
      <dgm:spPr/>
      <dgm:t>
        <a:bodyPr/>
        <a:lstStyle/>
        <a:p>
          <a:endParaRPr lang="de-DE"/>
        </a:p>
      </dgm:t>
    </dgm:pt>
    <dgm:pt modelId="{B673B4C0-679B-4D0E-A05C-9FCE74B86902}" type="sibTrans" cxnId="{AD596012-12E3-4BAF-99FA-81ED0BADA2A8}">
      <dgm:prSet/>
      <dgm:spPr/>
      <dgm:t>
        <a:bodyPr/>
        <a:lstStyle/>
        <a:p>
          <a:endParaRPr lang="de-DE"/>
        </a:p>
      </dgm:t>
    </dgm:pt>
    <dgm:pt modelId="{1ABDEC4D-4F04-42DB-BAD2-6AA661F71A7E}" type="pres">
      <dgm:prSet presAssocID="{4518E2BA-C0BE-4E6D-8AE9-050C77960AB5}" presName="CompostProcess" presStyleCnt="0">
        <dgm:presLayoutVars>
          <dgm:dir/>
          <dgm:resizeHandles val="exact"/>
        </dgm:presLayoutVars>
      </dgm:prSet>
      <dgm:spPr/>
    </dgm:pt>
    <dgm:pt modelId="{4EDD2E2A-A571-4659-92B1-20DB53B8855E}" type="pres">
      <dgm:prSet presAssocID="{4518E2BA-C0BE-4E6D-8AE9-050C77960AB5}" presName="arrow" presStyleLbl="bgShp" presStyleIdx="0" presStyleCnt="1"/>
      <dgm:spPr>
        <a:solidFill>
          <a:schemeClr val="accent2">
            <a:lumMod val="60000"/>
            <a:lumOff val="40000"/>
          </a:schemeClr>
        </a:solidFill>
      </dgm:spPr>
    </dgm:pt>
    <dgm:pt modelId="{AC00E2EF-DE11-487B-9630-CA986E6F0A3F}" type="pres">
      <dgm:prSet presAssocID="{4518E2BA-C0BE-4E6D-8AE9-050C77960AB5}" presName="linearProcess" presStyleCnt="0"/>
      <dgm:spPr/>
    </dgm:pt>
    <dgm:pt modelId="{E50552D8-C184-400E-86D1-7FC7EAAFBE72}" type="pres">
      <dgm:prSet presAssocID="{68158B96-AD83-4178-AC45-C69D687778C8}" presName="textNode" presStyleLbl="node1" presStyleIdx="0" presStyleCnt="4">
        <dgm:presLayoutVars>
          <dgm:bulletEnabled val="1"/>
        </dgm:presLayoutVars>
      </dgm:prSet>
      <dgm:spPr/>
    </dgm:pt>
    <dgm:pt modelId="{DEAFE8B6-DE3B-428C-BF2A-6C600EB4F7FE}" type="pres">
      <dgm:prSet presAssocID="{F5BE365B-2ED0-43C2-981D-E8C4A861D537}" presName="sibTrans" presStyleCnt="0"/>
      <dgm:spPr/>
    </dgm:pt>
    <dgm:pt modelId="{07B1938B-6C70-48D4-90F7-BC468231E0B2}" type="pres">
      <dgm:prSet presAssocID="{3D4B5B1A-6076-4050-9376-B81B6E1C68CD}" presName="textNode" presStyleLbl="node1" presStyleIdx="1" presStyleCnt="4">
        <dgm:presLayoutVars>
          <dgm:bulletEnabled val="1"/>
        </dgm:presLayoutVars>
      </dgm:prSet>
      <dgm:spPr/>
    </dgm:pt>
    <dgm:pt modelId="{EE049718-23C9-4ED9-A1E9-4CBD2C3BF1C8}" type="pres">
      <dgm:prSet presAssocID="{951B81D1-123C-4584-BE86-BADF469D3950}" presName="sibTrans" presStyleCnt="0"/>
      <dgm:spPr/>
    </dgm:pt>
    <dgm:pt modelId="{FBAEDF64-B8CF-4374-BF6D-DC1BC9A1F34C}" type="pres">
      <dgm:prSet presAssocID="{CA1899F4-388B-4ED6-97AA-41411F8CE70D}" presName="textNode" presStyleLbl="node1" presStyleIdx="2" presStyleCnt="4">
        <dgm:presLayoutVars>
          <dgm:bulletEnabled val="1"/>
        </dgm:presLayoutVars>
      </dgm:prSet>
      <dgm:spPr/>
    </dgm:pt>
    <dgm:pt modelId="{B2E91B8E-7122-4D17-8D19-0026E7265598}" type="pres">
      <dgm:prSet presAssocID="{5FA2B610-8D20-4271-9CE3-463D7B9C4680}" presName="sibTrans" presStyleCnt="0"/>
      <dgm:spPr/>
    </dgm:pt>
    <dgm:pt modelId="{0110424E-E94A-4B30-BE60-E82A0147D1EC}" type="pres">
      <dgm:prSet presAssocID="{3C653DAD-2193-4BE3-B346-0761E825727F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2DF73D0D-9AD4-4D1C-B5A3-7850470988D9}" type="presOf" srcId="{3D4B5B1A-6076-4050-9376-B81B6E1C68CD}" destId="{07B1938B-6C70-48D4-90F7-BC468231E0B2}" srcOrd="0" destOrd="0" presId="urn:microsoft.com/office/officeart/2005/8/layout/hProcess9"/>
    <dgm:cxn modelId="{9C6B2711-94D3-4390-B64D-8698D625601E}" type="presOf" srcId="{A3B0A86E-0464-4BC0-88A3-3DD49A619948}" destId="{0110424E-E94A-4B30-BE60-E82A0147D1EC}" srcOrd="0" destOrd="1" presId="urn:microsoft.com/office/officeart/2005/8/layout/hProcess9"/>
    <dgm:cxn modelId="{AD596012-12E3-4BAF-99FA-81ED0BADA2A8}" srcId="{3C653DAD-2193-4BE3-B346-0761E825727F}" destId="{A3B0A86E-0464-4BC0-88A3-3DD49A619948}" srcOrd="0" destOrd="0" parTransId="{3A71E1B6-9542-4428-95CB-EF932A95EF52}" sibTransId="{B673B4C0-679B-4D0E-A05C-9FCE74B86902}"/>
    <dgm:cxn modelId="{BE3BDC28-62E6-4E84-91A0-2F3397B4B5B4}" type="presOf" srcId="{4518E2BA-C0BE-4E6D-8AE9-050C77960AB5}" destId="{1ABDEC4D-4F04-42DB-BAD2-6AA661F71A7E}" srcOrd="0" destOrd="0" presId="urn:microsoft.com/office/officeart/2005/8/layout/hProcess9"/>
    <dgm:cxn modelId="{F0F88A2B-8171-4922-91C2-92978C0077D3}" type="presOf" srcId="{68158B96-AD83-4178-AC45-C69D687778C8}" destId="{E50552D8-C184-400E-86D1-7FC7EAAFBE72}" srcOrd="0" destOrd="0" presId="urn:microsoft.com/office/officeart/2005/8/layout/hProcess9"/>
    <dgm:cxn modelId="{92DB903E-BEFA-4777-A657-B93A8CD04D7A}" type="presOf" srcId="{3C653DAD-2193-4BE3-B346-0761E825727F}" destId="{0110424E-E94A-4B30-BE60-E82A0147D1EC}" srcOrd="0" destOrd="0" presId="urn:microsoft.com/office/officeart/2005/8/layout/hProcess9"/>
    <dgm:cxn modelId="{D0BD0A64-31B7-4E7E-B757-FCCB0E736181}" type="presOf" srcId="{CA1899F4-388B-4ED6-97AA-41411F8CE70D}" destId="{FBAEDF64-B8CF-4374-BF6D-DC1BC9A1F34C}" srcOrd="0" destOrd="0" presId="urn:microsoft.com/office/officeart/2005/8/layout/hProcess9"/>
    <dgm:cxn modelId="{AA2A6F74-68FE-401D-8835-651603E0E4EB}" srcId="{CA1899F4-388B-4ED6-97AA-41411F8CE70D}" destId="{67A1A076-9C1D-400B-BD5A-4F894AC64ED3}" srcOrd="0" destOrd="0" parTransId="{4768789B-F7E0-4F36-AE9C-7D7D6E59A84D}" sibTransId="{B5FEA713-F97A-4B07-9089-256825F4D726}"/>
    <dgm:cxn modelId="{FF7DDD7B-B767-4984-88B5-509EC8384FBD}" type="presOf" srcId="{9014E4DB-2E27-49F2-931A-E0EA7CE54E70}" destId="{07B1938B-6C70-48D4-90F7-BC468231E0B2}" srcOrd="0" destOrd="1" presId="urn:microsoft.com/office/officeart/2005/8/layout/hProcess9"/>
    <dgm:cxn modelId="{48A6A682-D524-46C5-A8CC-10E0A4302360}" type="presOf" srcId="{67A1A076-9C1D-400B-BD5A-4F894AC64ED3}" destId="{FBAEDF64-B8CF-4374-BF6D-DC1BC9A1F34C}" srcOrd="0" destOrd="1" presId="urn:microsoft.com/office/officeart/2005/8/layout/hProcess9"/>
    <dgm:cxn modelId="{171A9787-E129-4BB6-82AE-81C2356CC648}" srcId="{4518E2BA-C0BE-4E6D-8AE9-050C77960AB5}" destId="{CA1899F4-388B-4ED6-97AA-41411F8CE70D}" srcOrd="2" destOrd="0" parTransId="{8B53752D-1596-46C1-AB21-1BAE3DE7D4E6}" sibTransId="{5FA2B610-8D20-4271-9CE3-463D7B9C4680}"/>
    <dgm:cxn modelId="{29AD47A1-4D60-44B5-9CB2-F45A9D686F53}" srcId="{4518E2BA-C0BE-4E6D-8AE9-050C77960AB5}" destId="{3C653DAD-2193-4BE3-B346-0761E825727F}" srcOrd="3" destOrd="0" parTransId="{EF6A7237-EFE2-47E8-AAFC-0E2D6BF41E4E}" sibTransId="{53DC1B5F-8CCB-41C8-AE5D-E21616B4C8E8}"/>
    <dgm:cxn modelId="{8720DEB3-3731-42B6-B4B6-3260284BAEA7}" srcId="{3D4B5B1A-6076-4050-9376-B81B6E1C68CD}" destId="{9014E4DB-2E27-49F2-931A-E0EA7CE54E70}" srcOrd="0" destOrd="0" parTransId="{0B078A3D-AECE-4D96-846F-F246D13ED089}" sibTransId="{CA420022-0F6D-4F06-8CF7-AD33012F40DE}"/>
    <dgm:cxn modelId="{D74C68C6-5F63-4D0C-BB20-1A9288A3A7BC}" srcId="{4518E2BA-C0BE-4E6D-8AE9-050C77960AB5}" destId="{68158B96-AD83-4178-AC45-C69D687778C8}" srcOrd="0" destOrd="0" parTransId="{1D18EAC9-FB37-49E7-A3F1-D1E02DB9BF3B}" sibTransId="{F5BE365B-2ED0-43C2-981D-E8C4A861D537}"/>
    <dgm:cxn modelId="{406A50E2-2B0F-4B37-B8FF-2163566D0925}" srcId="{68158B96-AD83-4178-AC45-C69D687778C8}" destId="{6D802180-043F-4862-A88E-5B276555A951}" srcOrd="0" destOrd="0" parTransId="{2F65935F-F26B-4D50-9EEB-8E825FE6A43D}" sibTransId="{33452996-4E63-4D37-8589-D5446C03DE12}"/>
    <dgm:cxn modelId="{6B1D42E3-B695-4791-BEBE-5EB813004750}" srcId="{4518E2BA-C0BE-4E6D-8AE9-050C77960AB5}" destId="{3D4B5B1A-6076-4050-9376-B81B6E1C68CD}" srcOrd="1" destOrd="0" parTransId="{83FBCACD-074D-4BD7-A94C-BDF46D9A81B1}" sibTransId="{951B81D1-123C-4584-BE86-BADF469D3950}"/>
    <dgm:cxn modelId="{CD623FFC-6062-45CC-9D97-DC88A91D23F0}" type="presOf" srcId="{6D802180-043F-4862-A88E-5B276555A951}" destId="{E50552D8-C184-400E-86D1-7FC7EAAFBE72}" srcOrd="0" destOrd="1" presId="urn:microsoft.com/office/officeart/2005/8/layout/hProcess9"/>
    <dgm:cxn modelId="{131093E6-B5A4-43D2-BA18-98A045B190AB}" type="presParOf" srcId="{1ABDEC4D-4F04-42DB-BAD2-6AA661F71A7E}" destId="{4EDD2E2A-A571-4659-92B1-20DB53B8855E}" srcOrd="0" destOrd="0" presId="urn:microsoft.com/office/officeart/2005/8/layout/hProcess9"/>
    <dgm:cxn modelId="{58519C60-AF7D-41EA-A788-1BEC06500B90}" type="presParOf" srcId="{1ABDEC4D-4F04-42DB-BAD2-6AA661F71A7E}" destId="{AC00E2EF-DE11-487B-9630-CA986E6F0A3F}" srcOrd="1" destOrd="0" presId="urn:microsoft.com/office/officeart/2005/8/layout/hProcess9"/>
    <dgm:cxn modelId="{FF6BCED0-8C30-4C9E-B37E-026DDE1A305E}" type="presParOf" srcId="{AC00E2EF-DE11-487B-9630-CA986E6F0A3F}" destId="{E50552D8-C184-400E-86D1-7FC7EAAFBE72}" srcOrd="0" destOrd="0" presId="urn:microsoft.com/office/officeart/2005/8/layout/hProcess9"/>
    <dgm:cxn modelId="{0EFD7019-5D1E-4675-8BE3-9C74C8DB0B54}" type="presParOf" srcId="{AC00E2EF-DE11-487B-9630-CA986E6F0A3F}" destId="{DEAFE8B6-DE3B-428C-BF2A-6C600EB4F7FE}" srcOrd="1" destOrd="0" presId="urn:microsoft.com/office/officeart/2005/8/layout/hProcess9"/>
    <dgm:cxn modelId="{4618DEE7-6039-4B9A-9D41-DD178274DABC}" type="presParOf" srcId="{AC00E2EF-DE11-487B-9630-CA986E6F0A3F}" destId="{07B1938B-6C70-48D4-90F7-BC468231E0B2}" srcOrd="2" destOrd="0" presId="urn:microsoft.com/office/officeart/2005/8/layout/hProcess9"/>
    <dgm:cxn modelId="{950DB16E-975E-43F1-B56F-A786528FC031}" type="presParOf" srcId="{AC00E2EF-DE11-487B-9630-CA986E6F0A3F}" destId="{EE049718-23C9-4ED9-A1E9-4CBD2C3BF1C8}" srcOrd="3" destOrd="0" presId="urn:microsoft.com/office/officeart/2005/8/layout/hProcess9"/>
    <dgm:cxn modelId="{577980E7-9036-4118-8735-7CC1C32686AA}" type="presParOf" srcId="{AC00E2EF-DE11-487B-9630-CA986E6F0A3F}" destId="{FBAEDF64-B8CF-4374-BF6D-DC1BC9A1F34C}" srcOrd="4" destOrd="0" presId="urn:microsoft.com/office/officeart/2005/8/layout/hProcess9"/>
    <dgm:cxn modelId="{068FEE80-957B-4B96-AB44-ABE2D6CA36BE}" type="presParOf" srcId="{AC00E2EF-DE11-487B-9630-CA986E6F0A3F}" destId="{B2E91B8E-7122-4D17-8D19-0026E7265598}" srcOrd="5" destOrd="0" presId="urn:microsoft.com/office/officeart/2005/8/layout/hProcess9"/>
    <dgm:cxn modelId="{1935145C-2C15-4AFC-9F33-805FE65E6F15}" type="presParOf" srcId="{AC00E2EF-DE11-487B-9630-CA986E6F0A3F}" destId="{0110424E-E94A-4B30-BE60-E82A0147D1E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6C9E12-FBC5-4043-AEA8-75D463CBF694}">
      <dsp:nvSpPr>
        <dsp:cNvPr id="0" name=""/>
        <dsp:cNvSpPr/>
      </dsp:nvSpPr>
      <dsp:spPr>
        <a:xfrm rot="5400000">
          <a:off x="-121973" y="123027"/>
          <a:ext cx="813159" cy="56921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b="1" kern="1200" dirty="0"/>
        </a:p>
      </dsp:txBody>
      <dsp:txXfrm rot="-5400000">
        <a:off x="2" y="285659"/>
        <a:ext cx="569211" cy="243948"/>
      </dsp:txXfrm>
    </dsp:sp>
    <dsp:sp modelId="{17591E01-445C-4E41-B594-4D6EA44BF79C}">
      <dsp:nvSpPr>
        <dsp:cNvPr id="0" name=""/>
        <dsp:cNvSpPr/>
      </dsp:nvSpPr>
      <dsp:spPr>
        <a:xfrm rot="5400000">
          <a:off x="4820928" y="-4250663"/>
          <a:ext cx="528553" cy="9031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3300" kern="1200" dirty="0"/>
            <a:t>Input: Image</a:t>
          </a:r>
        </a:p>
      </dsp:txBody>
      <dsp:txXfrm rot="-5400000">
        <a:off x="569211" y="26856"/>
        <a:ext cx="9006186" cy="476949"/>
      </dsp:txXfrm>
    </dsp:sp>
    <dsp:sp modelId="{E3C85CF9-1C78-49BD-8E8B-DE2B81D9CC92}">
      <dsp:nvSpPr>
        <dsp:cNvPr id="0" name=""/>
        <dsp:cNvSpPr/>
      </dsp:nvSpPr>
      <dsp:spPr>
        <a:xfrm rot="5400000">
          <a:off x="-121973" y="814561"/>
          <a:ext cx="813159" cy="569211"/>
        </a:xfrm>
        <a:prstGeom prst="chevron">
          <a:avLst/>
        </a:prstGeom>
        <a:solidFill>
          <a:schemeClr val="accent2">
            <a:hueOff val="-41413"/>
            <a:satOff val="-13584"/>
            <a:lumOff val="-4951"/>
            <a:alphaOff val="0"/>
          </a:schemeClr>
        </a:solidFill>
        <a:ln w="34925" cap="flat" cmpd="sng" algn="in">
          <a:solidFill>
            <a:schemeClr val="accent2">
              <a:hueOff val="-41413"/>
              <a:satOff val="-13584"/>
              <a:lumOff val="-4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b="1" kern="1200" dirty="0"/>
        </a:p>
      </dsp:txBody>
      <dsp:txXfrm rot="-5400000">
        <a:off x="2" y="977193"/>
        <a:ext cx="569211" cy="243948"/>
      </dsp:txXfrm>
    </dsp:sp>
    <dsp:sp modelId="{E1311B6F-D08B-4370-970C-1BD1AC0FA7F3}">
      <dsp:nvSpPr>
        <dsp:cNvPr id="0" name=""/>
        <dsp:cNvSpPr/>
      </dsp:nvSpPr>
      <dsp:spPr>
        <a:xfrm rot="5400000">
          <a:off x="4820928" y="-3559130"/>
          <a:ext cx="528553" cy="9031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41413"/>
              <a:satOff val="-13584"/>
              <a:lumOff val="-4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3300" kern="1200" dirty="0" err="1"/>
            <a:t>Filtering</a:t>
          </a:r>
          <a:r>
            <a:rPr lang="de-DE" sz="3300" kern="1200" dirty="0"/>
            <a:t> and </a:t>
          </a:r>
          <a:r>
            <a:rPr lang="de-DE" sz="3300" kern="1200" dirty="0" err="1"/>
            <a:t>pre-processing</a:t>
          </a:r>
          <a:endParaRPr lang="de-DE" sz="3300" kern="1200" dirty="0"/>
        </a:p>
      </dsp:txBody>
      <dsp:txXfrm rot="-5400000">
        <a:off x="569211" y="718389"/>
        <a:ext cx="9006186" cy="476949"/>
      </dsp:txXfrm>
    </dsp:sp>
    <dsp:sp modelId="{155BC0EF-1D12-4023-8807-D65415F439CD}">
      <dsp:nvSpPr>
        <dsp:cNvPr id="0" name=""/>
        <dsp:cNvSpPr/>
      </dsp:nvSpPr>
      <dsp:spPr>
        <a:xfrm rot="5400000">
          <a:off x="-121973" y="1506094"/>
          <a:ext cx="813159" cy="569211"/>
        </a:xfrm>
        <a:prstGeom prst="chevron">
          <a:avLst/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34925" cap="flat" cmpd="sng" algn="in">
          <a:solidFill>
            <a:schemeClr val="accent2">
              <a:hueOff val="-82827"/>
              <a:satOff val="-27168"/>
              <a:lumOff val="-99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b="1" kern="1200" dirty="0"/>
        </a:p>
      </dsp:txBody>
      <dsp:txXfrm rot="-5400000">
        <a:off x="2" y="1668726"/>
        <a:ext cx="569211" cy="243948"/>
      </dsp:txXfrm>
    </dsp:sp>
    <dsp:sp modelId="{7AC86B54-C3B8-4160-A9FB-0F4BE417F0F3}">
      <dsp:nvSpPr>
        <dsp:cNvPr id="0" name=""/>
        <dsp:cNvSpPr/>
      </dsp:nvSpPr>
      <dsp:spPr>
        <a:xfrm rot="5400000">
          <a:off x="4820928" y="-2867597"/>
          <a:ext cx="528553" cy="9031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82827"/>
              <a:satOff val="-27168"/>
              <a:lumOff val="-99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3300" kern="1200" dirty="0"/>
            <a:t>Segmentation – K </a:t>
          </a:r>
          <a:r>
            <a:rPr lang="de-DE" sz="3300" kern="1200" dirty="0" err="1"/>
            <a:t>means</a:t>
          </a:r>
          <a:r>
            <a:rPr lang="de-DE" sz="3300" kern="1200" dirty="0"/>
            <a:t> </a:t>
          </a:r>
          <a:r>
            <a:rPr lang="de-DE" sz="3300" kern="1200" dirty="0" err="1"/>
            <a:t>clustering</a:t>
          </a:r>
          <a:endParaRPr lang="de-DE" sz="3300" kern="1200" dirty="0"/>
        </a:p>
      </dsp:txBody>
      <dsp:txXfrm rot="-5400000">
        <a:off x="569211" y="1409922"/>
        <a:ext cx="9006186" cy="476949"/>
      </dsp:txXfrm>
    </dsp:sp>
    <dsp:sp modelId="{7B07562B-22F5-4D98-AE02-6B3044D62A4C}">
      <dsp:nvSpPr>
        <dsp:cNvPr id="0" name=""/>
        <dsp:cNvSpPr/>
      </dsp:nvSpPr>
      <dsp:spPr>
        <a:xfrm rot="5400000">
          <a:off x="-121973" y="2197627"/>
          <a:ext cx="813159" cy="569211"/>
        </a:xfrm>
        <a:prstGeom prst="chevron">
          <a:avLst/>
        </a:prstGeom>
        <a:solidFill>
          <a:schemeClr val="accent2">
            <a:hueOff val="-124240"/>
            <a:satOff val="-40751"/>
            <a:lumOff val="-14852"/>
            <a:alphaOff val="0"/>
          </a:schemeClr>
        </a:solidFill>
        <a:ln w="34925" cap="flat" cmpd="sng" algn="in">
          <a:solidFill>
            <a:schemeClr val="accent2">
              <a:hueOff val="-124240"/>
              <a:satOff val="-40751"/>
              <a:lumOff val="-148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b="1" kern="1200" dirty="0"/>
        </a:p>
      </dsp:txBody>
      <dsp:txXfrm rot="-5400000">
        <a:off x="2" y="2360259"/>
        <a:ext cx="569211" cy="243948"/>
      </dsp:txXfrm>
    </dsp:sp>
    <dsp:sp modelId="{1326B9E2-24AF-47B2-B03A-8A65E7BCFE05}">
      <dsp:nvSpPr>
        <dsp:cNvPr id="0" name=""/>
        <dsp:cNvSpPr/>
      </dsp:nvSpPr>
      <dsp:spPr>
        <a:xfrm rot="5400000">
          <a:off x="4820928" y="-2176063"/>
          <a:ext cx="528553" cy="9031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124240"/>
              <a:satOff val="-40751"/>
              <a:lumOff val="-148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3300" b="0" kern="1200" dirty="0"/>
            <a:t>Data mining: Count nuclei</a:t>
          </a:r>
        </a:p>
      </dsp:txBody>
      <dsp:txXfrm rot="-5400000">
        <a:off x="569211" y="2101456"/>
        <a:ext cx="9006186" cy="476949"/>
      </dsp:txXfrm>
    </dsp:sp>
    <dsp:sp modelId="{7F0803FE-EEEF-4A00-B4C6-D71776931DB5}">
      <dsp:nvSpPr>
        <dsp:cNvPr id="0" name=""/>
        <dsp:cNvSpPr/>
      </dsp:nvSpPr>
      <dsp:spPr>
        <a:xfrm rot="5400000">
          <a:off x="-121973" y="2889160"/>
          <a:ext cx="813159" cy="569211"/>
        </a:xfrm>
        <a:prstGeom prst="chevron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b="1" kern="1200" dirty="0"/>
        </a:p>
      </dsp:txBody>
      <dsp:txXfrm rot="-5400000">
        <a:off x="2" y="3051792"/>
        <a:ext cx="569211" cy="243948"/>
      </dsp:txXfrm>
    </dsp:sp>
    <dsp:sp modelId="{9414FF8B-5E71-4039-AEC3-FBD3D96F5C73}">
      <dsp:nvSpPr>
        <dsp:cNvPr id="0" name=""/>
        <dsp:cNvSpPr/>
      </dsp:nvSpPr>
      <dsp:spPr>
        <a:xfrm rot="5400000">
          <a:off x="4820928" y="-1484530"/>
          <a:ext cx="528553" cy="90319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3300" kern="1200" dirty="0"/>
            <a:t>Output: Segmented image, amount of nuclei ...</a:t>
          </a:r>
        </a:p>
      </dsp:txBody>
      <dsp:txXfrm rot="-5400000">
        <a:off x="569211" y="2792989"/>
        <a:ext cx="9006186" cy="4769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D2E2A-A571-4659-92B1-20DB53B8855E}">
      <dsp:nvSpPr>
        <dsp:cNvPr id="0" name=""/>
        <dsp:cNvSpPr/>
      </dsp:nvSpPr>
      <dsp:spPr>
        <a:xfrm>
          <a:off x="777055" y="0"/>
          <a:ext cx="8806630" cy="4119716"/>
        </a:xfrm>
        <a:prstGeom prst="rightArrow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552D8-C184-400E-86D1-7FC7EAAFBE72}">
      <dsp:nvSpPr>
        <dsp:cNvPr id="0" name=""/>
        <dsp:cNvSpPr/>
      </dsp:nvSpPr>
      <dsp:spPr>
        <a:xfrm>
          <a:off x="695" y="1235914"/>
          <a:ext cx="2408094" cy="16478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Dice</a:t>
          </a:r>
          <a:r>
            <a:rPr lang="de-DE" sz="3000" kern="1200" dirty="0"/>
            <a:t> score</a:t>
          </a:r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/>
            <a:t>21.05. – 03.06.</a:t>
          </a:r>
        </a:p>
      </dsp:txBody>
      <dsp:txXfrm>
        <a:off x="81138" y="1316357"/>
        <a:ext cx="2247208" cy="1487000"/>
      </dsp:txXfrm>
    </dsp:sp>
    <dsp:sp modelId="{07B1938B-6C70-48D4-90F7-BC468231E0B2}">
      <dsp:nvSpPr>
        <dsp:cNvPr id="0" name=""/>
        <dsp:cNvSpPr/>
      </dsp:nvSpPr>
      <dsp:spPr>
        <a:xfrm>
          <a:off x="2651114" y="1235914"/>
          <a:ext cx="2408094" cy="1647886"/>
        </a:xfrm>
        <a:prstGeom prst="roundRect">
          <a:avLst/>
        </a:prstGeom>
        <a:solidFill>
          <a:schemeClr val="accent2">
            <a:hueOff val="-55218"/>
            <a:satOff val="-18112"/>
            <a:lumOff val="-660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K </a:t>
          </a:r>
          <a:r>
            <a:rPr lang="de-DE" sz="3000" kern="1200" dirty="0" err="1"/>
            <a:t>means</a:t>
          </a:r>
          <a:endParaRPr lang="de-DE" sz="3000" kern="1200" dirty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/>
            <a:t>04.06. – 17.06.</a:t>
          </a:r>
        </a:p>
      </dsp:txBody>
      <dsp:txXfrm>
        <a:off x="2731557" y="1316357"/>
        <a:ext cx="2247208" cy="1487000"/>
      </dsp:txXfrm>
    </dsp:sp>
    <dsp:sp modelId="{FBAEDF64-B8CF-4374-BF6D-DC1BC9A1F34C}">
      <dsp:nvSpPr>
        <dsp:cNvPr id="0" name=""/>
        <dsp:cNvSpPr/>
      </dsp:nvSpPr>
      <dsp:spPr>
        <a:xfrm>
          <a:off x="5301532" y="1235914"/>
          <a:ext cx="2408094" cy="1647886"/>
        </a:xfrm>
        <a:prstGeom prst="roundRect">
          <a:avLst/>
        </a:prstGeom>
        <a:solidFill>
          <a:schemeClr val="accent2">
            <a:hueOff val="-110436"/>
            <a:satOff val="-36223"/>
            <a:lumOff val="-13202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Pre</a:t>
          </a:r>
          <a:r>
            <a:rPr lang="de-DE" sz="3000" kern="1200" dirty="0"/>
            <a:t>-Processing</a:t>
          </a:r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/>
            <a:t>18.06. – 01.07.</a:t>
          </a:r>
        </a:p>
      </dsp:txBody>
      <dsp:txXfrm>
        <a:off x="5381975" y="1316357"/>
        <a:ext cx="2247208" cy="1487000"/>
      </dsp:txXfrm>
    </dsp:sp>
    <dsp:sp modelId="{0110424E-E94A-4B30-BE60-E82A0147D1EC}">
      <dsp:nvSpPr>
        <dsp:cNvPr id="0" name=""/>
        <dsp:cNvSpPr/>
      </dsp:nvSpPr>
      <dsp:spPr>
        <a:xfrm>
          <a:off x="7951951" y="1235914"/>
          <a:ext cx="2408094" cy="1647886"/>
        </a:xfrm>
        <a:prstGeom prst="round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Counting</a:t>
          </a:r>
          <a:endParaRPr lang="de-DE" sz="3000" kern="1200" dirty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2300" kern="1200" dirty="0"/>
            <a:t>02.07. – 15.07.</a:t>
          </a:r>
        </a:p>
      </dsp:txBody>
      <dsp:txXfrm>
        <a:off x="8032394" y="1316357"/>
        <a:ext cx="2247208" cy="1487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3:34:0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1553 1358 2705,'-6'-1'10883,"-20"-1"-8626,-55-20-1198,60 16-778,-33-12-50,-150-76 6,67 31 54,115 52-242,6 5-25,1-2 1,0 0-1,0-1 1,-9-8-25,-62-48 368,-30-46-130,79 85-238,28 21-1,0-1 1,0 0-1,1-1 0,-7-6 1,-134-127 17,57 57 118,70 60 28,2-1 1,0-2-1,2 1 0,0-2 1,-6-16-164,-32-46 253,32 51-33,2 0 1,-5-17-221,24 50 4,-65-132 332,23 42-301,45 95-30,0-1 0,0 1 1,0 0-1,0 0 0,0-1 0,0 1 0,0 0 0,0 0 0,0-1 0,0 1 0,-1 0 1,1 0-1,0 0 0,0-1 0,0 1 0,0 0 0,0 0 0,-1 0 0,1-1 0,0 1 1,0 0-1,0 0 0,-1 0 0,1 0 0,0 0 0,0 0 0,-1-1 0,1 1 0,0 0 1,0 0-1,-1 0 0,1 0 0,0 0 0,0 0 0,-1 0 0,1 0 0,0 0 1,0 0-1,0 0 0,-1 0 0,1 0 0,0 0 0,0 1 0,-1-1 0,1 0 0,0 0-5,-7 13 134,2 26-76,9 35-56,-3-44 7,1 0-1,6 24-8,-7-28-2,-2-22 1,1-1-1,0 0 1,0 1 0,0-1-1,1 0 1,-1 0-1,1 1 1,0-1-1,-1 0 1,2 1 1,-2-3 2,-4-60 174,2 43-165,1 0 1,0 0-1,1 0 1,2-12-12,7-41 61,-8 63-62,-1 0-1,-1 0 1,1 0 0,-1 1-1,0-1 1,0 0 0,-2-2 1,2 4-4,2 2 4,-1 1 0,1 3 0,-1-2 2,0 0 0,0 0 0,0 0 0,0 0 0,0 0 0,0 0-1,0 0 1,0 0 0,0 0 0,0 0 0,0 0 0,0 0 0,0 0 0,0 0 0,0 0 0,0-1 0,1 1 0,-1 0 0,0 0 0,0 0 0,0 0 0,0 0 0,0 0 0,0 0 0,0 0-1,0 0 0,4 5 3,0 0 0,1-1 0,-1 1 0,1-1 0,0 0 0,1 0 0,-1-1 0,1 0 0,-1 0 1,5 2-5,10 6 4,97 52 28,-106-56-28,-1 0 0,0 0 0,0 2 0,7 8-4,-28-27 9,-1 0 0,0 2 1,-1-1-1,0 2 0,-12-6-9,-31-19 18,-27-21-18,72 49 0,10 4 0,0 0 0,0 0 0,0 0 0,0-1 0,0 1 0,0 0 0,0-1 0,0 1 0,0-1 0,0 1 0,0-1 0,1 1 0,-1-1 0,0 0 0,0 1 0,0-1 0,1 0 0,-1 0 0,0 1 0,-15-15-24,14 15 7,12 9 10,4 3 7,1-2 0,0 1 0,1-2 0,0 0 0,0 0 0,-8-5 1,-1 0 1,0 0 0,0 1-1,-1 0 1,1 1-1,0 1-1,29 22 7,-30-25-2835,-9-2-3290,-3 2-935,3 3 1458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0F5D4-1555-4FE5-9418-BBF3F236AD50}" type="datetimeFigureOut">
              <a:rPr lang="de-DE" smtClean="0"/>
              <a:t>19.05.2020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68D57-6A55-49E8-B042-D23EAC7E68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271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Julia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68D57-6A55-49E8-B042-D23EAC7E681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838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Steffi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Needs: Segmentation of nuclei that appear fused but are not fused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68D57-6A55-49E8-B042-D23EAC7E681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731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Steffi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68D57-6A55-49E8-B042-D23EAC7E681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99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Julia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68D57-6A55-49E8-B042-D23EAC7E681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132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Julia</a:t>
            </a:r>
          </a:p>
          <a:p>
            <a:r>
              <a:rPr lang="de-DE" dirty="0"/>
              <a:t>BBBC erklären </a:t>
            </a:r>
            <a:r>
              <a:rPr lang="de-DE" dirty="0">
                <a:sym typeface="Wingdings" panose="05000000000000000000" pitchFamily="2" charset="2"/>
              </a:rPr>
              <a:t> Bild-Datenbank zum standardisierten Vergleich von </a:t>
            </a:r>
            <a:r>
              <a:rPr lang="de-DE" dirty="0" err="1">
                <a:sym typeface="Wingdings" panose="05000000000000000000" pitchFamily="2" charset="2"/>
              </a:rPr>
              <a:t>Algorhythmen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Auf Biologische Bedeutung dieser Art Bilder eingehen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68D57-6A55-49E8-B042-D23EAC7E681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912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Julia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logical project flow: image --&gt; filtering/preprocessing --&gt; segmentation/clustering --&gt; Dice score --&gt; output (of image, of test values)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68D57-6A55-49E8-B042-D23EAC7E681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0813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Marika</a:t>
            </a:r>
          </a:p>
          <a:p>
            <a:r>
              <a:rPr lang="de-DE" dirty="0"/>
              <a:t>Test-</a:t>
            </a:r>
            <a:r>
              <a:rPr lang="de-DE" dirty="0" err="1"/>
              <a:t>driven</a:t>
            </a:r>
            <a:r>
              <a:rPr lang="de-DE" dirty="0"/>
              <a:t>-design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start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writing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evaluation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our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method</a:t>
            </a:r>
            <a:endParaRPr lang="de-DE" dirty="0"/>
          </a:p>
          <a:p>
            <a:r>
              <a:rPr lang="de-DE" dirty="0"/>
              <a:t>Mock-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simulates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object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mimics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behaviour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real </a:t>
            </a:r>
            <a:r>
              <a:rPr lang="de-DE" dirty="0" err="1">
                <a:sym typeface="Wingdings" panose="05000000000000000000" pitchFamily="2" charset="2"/>
              </a:rPr>
              <a:t>objects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68D57-6A55-49E8-B042-D23EAC7E681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929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Marika</a:t>
            </a:r>
          </a:p>
          <a:p>
            <a:r>
              <a:rPr lang="de-DE" dirty="0"/>
              <a:t>Genauere Erklärung des </a:t>
            </a:r>
            <a:r>
              <a:rPr lang="de-DE" dirty="0" err="1"/>
              <a:t>Dice</a:t>
            </a:r>
            <a:r>
              <a:rPr lang="de-DE" dirty="0"/>
              <a:t> score anhand der Formel und der Grafik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68D57-6A55-49E8-B042-D23EAC7E681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547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Marika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68D57-6A55-49E8-B042-D23EAC7E681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4370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Steffi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c. </a:t>
            </a:r>
            <a:r>
              <a:rPr lang="de-DE" dirty="0" err="1">
                <a:sym typeface="Wingdings" panose="05000000000000000000" pitchFamily="2" charset="2"/>
              </a:rPr>
              <a:t>Predefined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accuracy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reached</a:t>
            </a:r>
            <a:r>
              <a:rPr lang="de-DE" dirty="0">
                <a:sym typeface="Wingdings" panose="05000000000000000000" pitchFamily="2" charset="2"/>
              </a:rPr>
              <a:t> 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68D57-6A55-49E8-B042-D23EAC7E681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554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Steffi</a:t>
            </a:r>
          </a:p>
          <a:p>
            <a:r>
              <a:rPr lang="en-GB" dirty="0"/>
              <a:t>Better results = Dice score closer to 1</a:t>
            </a:r>
          </a:p>
          <a:p>
            <a:r>
              <a:rPr lang="en-GB" dirty="0"/>
              <a:t>Fused nuclei that in reality are not fused! </a:t>
            </a:r>
            <a:r>
              <a:rPr lang="en-GB" dirty="0">
                <a:sym typeface="Wingdings" panose="05000000000000000000" pitchFamily="2" charset="2"/>
              </a:rPr>
              <a:t> prevent loosing too much detail during k means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68D57-6A55-49E8-B042-D23EAC7E681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7131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5924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44406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792369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5924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5919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7010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538666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09663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54351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896641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35993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5919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92359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44406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79236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7010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538666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09663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54351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89664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35993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92359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485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37F5360-4255-46CC-85A3-54707BED1B26}" type="datetime1">
              <a:rPr lang="de-DE" smtClean="0"/>
              <a:t>19.05.2020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CAEEB2B-1FD1-41ED-B5BF-C52D0DF68340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485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568574.56857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x.doi.org/10.1371%2Fjournal.pone.0188717" TargetMode="External"/><Relationship Id="rId4" Type="http://schemas.openxmlformats.org/officeDocument/2006/relationships/hyperlink" Target="https://doi.org/10.1002/cyto.a.2359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TI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forums.fast.ai/t/understanding-the-dice-coefficient/5838" TargetMode="External"/><Relationship Id="rId5" Type="http://schemas.openxmlformats.org/officeDocument/2006/relationships/hyperlink" Target="https://towardsdatascience.com/metrics-to-evaluate-your-semantic-segmentation-model-6bcb99639aa2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tern, Himmel, Tier, Licht enthält.&#10;&#10;Automatisch generierte Beschreibung">
            <a:extLst>
              <a:ext uri="{FF2B5EF4-FFF2-40B4-BE49-F238E27FC236}">
                <a16:creationId xmlns:a16="http://schemas.microsoft.com/office/drawing/2014/main" id="{B246D6AF-E5E2-4740-B9CB-75207AC04D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5" b="1709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5066FE-06EE-4F40-A066-8BC6898D8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4242" y="4307457"/>
            <a:ext cx="5521945" cy="1111789"/>
          </a:xfrm>
        </p:spPr>
        <p:txBody>
          <a:bodyPr>
            <a:normAutofit/>
          </a:bodyPr>
          <a:lstStyle/>
          <a:p>
            <a:pPr algn="l"/>
            <a:r>
              <a:rPr lang="de-DE" sz="3100" dirty="0" err="1">
                <a:solidFill>
                  <a:srgbClr val="FFFFFF"/>
                </a:solidFill>
              </a:rPr>
              <a:t>Cell</a:t>
            </a:r>
            <a:r>
              <a:rPr lang="de-DE" sz="3100" dirty="0">
                <a:solidFill>
                  <a:srgbClr val="FFFFFF"/>
                </a:solidFill>
              </a:rPr>
              <a:t> </a:t>
            </a:r>
            <a:r>
              <a:rPr lang="de-DE" sz="3100" dirty="0" err="1">
                <a:solidFill>
                  <a:srgbClr val="FFFFFF"/>
                </a:solidFill>
              </a:rPr>
              <a:t>nuclei</a:t>
            </a:r>
            <a:r>
              <a:rPr lang="de-DE" sz="3100" dirty="0">
                <a:solidFill>
                  <a:srgbClr val="FFFFFF"/>
                </a:solidFill>
              </a:rPr>
              <a:t> </a:t>
            </a:r>
            <a:r>
              <a:rPr lang="de-DE" sz="3100" dirty="0" err="1">
                <a:solidFill>
                  <a:srgbClr val="FFFFFF"/>
                </a:solidFill>
              </a:rPr>
              <a:t>segmentation</a:t>
            </a:r>
            <a:r>
              <a:rPr lang="de-DE" sz="3100" dirty="0">
                <a:solidFill>
                  <a:srgbClr val="FFFFFF"/>
                </a:solidFill>
              </a:rPr>
              <a:t>: </a:t>
            </a:r>
            <a:r>
              <a:rPr lang="de-DE" sz="3100" dirty="0" err="1">
                <a:solidFill>
                  <a:srgbClr val="FFFFFF"/>
                </a:solidFill>
              </a:rPr>
              <a:t>clustering</a:t>
            </a:r>
            <a:endParaRPr lang="de-DE" sz="31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8CEBB0-1F82-451D-B43D-7AB1E80D1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419246"/>
            <a:ext cx="5681932" cy="103414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 sz="1800" dirty="0">
                <a:solidFill>
                  <a:srgbClr val="FFFFFF"/>
                </a:solidFill>
              </a:rPr>
              <a:t>Project </a:t>
            </a:r>
            <a:r>
              <a:rPr lang="de-DE" sz="1800" dirty="0" err="1">
                <a:solidFill>
                  <a:srgbClr val="FFFFFF"/>
                </a:solidFill>
              </a:rPr>
              <a:t>Proposal</a:t>
            </a:r>
            <a:r>
              <a:rPr lang="de-DE" sz="1800" dirty="0">
                <a:solidFill>
                  <a:srgbClr val="FFFFFF"/>
                </a:solidFill>
              </a:rPr>
              <a:t> - </a:t>
            </a:r>
            <a:r>
              <a:rPr lang="de-DE" sz="1800" dirty="0" err="1">
                <a:solidFill>
                  <a:srgbClr val="FFFFFF"/>
                </a:solidFill>
              </a:rPr>
              <a:t>DataScience</a:t>
            </a:r>
            <a:r>
              <a:rPr lang="de-DE" sz="1800" dirty="0">
                <a:solidFill>
                  <a:srgbClr val="FFFFFF"/>
                </a:solidFill>
              </a:rPr>
              <a:t> SS20 - Project 2 Group 4</a:t>
            </a:r>
          </a:p>
          <a:p>
            <a:pPr algn="l">
              <a:spcAft>
                <a:spcPts val="600"/>
              </a:spcAft>
            </a:pPr>
            <a:r>
              <a:rPr lang="de-DE" sz="1800" dirty="0">
                <a:solidFill>
                  <a:srgbClr val="FFFFFF"/>
                </a:solidFill>
              </a:rPr>
              <a:t>Julia Braun, Marika Högner, Stefanie Mantz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A4FF70-F50B-4863-A1C0-D98FDDE71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AEEB2B-1FD1-41ED-B5BF-C52D0DF68340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28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EF3ACF-E432-481F-9AA3-71B90C417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Milestone: </a:t>
            </a:r>
            <a:r>
              <a:rPr lang="en-GB" dirty="0"/>
              <a:t>Counting the nuclei after segmentation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0185AC-03A8-44AF-8A83-109E2F65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b="1" dirty="0"/>
              <a:t>Delivers:</a:t>
            </a:r>
            <a:r>
              <a:rPr lang="en-GB" dirty="0"/>
              <a:t> amount of cell nuclei in the image</a:t>
            </a:r>
            <a:endParaRPr lang="en-GB" b="1" dirty="0"/>
          </a:p>
          <a:p>
            <a:pPr lvl="0"/>
            <a:endParaRPr lang="en-GB" b="1" dirty="0"/>
          </a:p>
          <a:p>
            <a:pPr lvl="0"/>
            <a:r>
              <a:rPr lang="en-GB" b="1" dirty="0"/>
              <a:t>Planned analysis steps:</a:t>
            </a:r>
          </a:p>
          <a:p>
            <a:pPr lvl="1"/>
            <a:r>
              <a:rPr lang="en-GB" dirty="0"/>
              <a:t>contouring after segmentation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counting the amount of contours (each nuclei has one circular line enclosing it = contour)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65787C-FD20-4353-AA60-85FCC3E9A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29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19FF0-6D0F-4EBD-8D84-6EBADE49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4666F0BE-F077-47F5-B289-B7869DFD1A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499951"/>
              </p:ext>
            </p:extLst>
          </p:nvPr>
        </p:nvGraphicFramePr>
        <p:xfrm>
          <a:off x="991829" y="1740310"/>
          <a:ext cx="10360742" cy="4119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38B9B6-7897-4000-9533-DF59F2CE2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1445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C7F598-C6DB-4178-83E4-36862B71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163" y="2556697"/>
            <a:ext cx="6831673" cy="1086237"/>
          </a:xfrm>
        </p:spPr>
        <p:txBody>
          <a:bodyPr>
            <a:noAutofit/>
          </a:bodyPr>
          <a:lstStyle/>
          <a:p>
            <a:r>
              <a:rPr lang="en-US" sz="6600" dirty="0"/>
              <a:t>Thank you for your attention! </a:t>
            </a:r>
            <a:endParaRPr lang="en-GB" sz="6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B754B-1E5E-4225-9DB7-BA9A8DA9A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4404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C72469-BB00-4EB9-91C5-99C49FB6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goals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EC6F42-49AF-4ACA-9003-DA01DE668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769450" cy="3581400"/>
          </a:xfrm>
        </p:spPr>
        <p:txBody>
          <a:bodyPr>
            <a:normAutofit fontScale="77500" lnSpcReduction="20000"/>
          </a:bodyPr>
          <a:lstStyle/>
          <a:p>
            <a:r>
              <a:rPr lang="de-DE" b="1" dirty="0"/>
              <a:t>Quantifying</a:t>
            </a:r>
            <a:r>
              <a:rPr lang="de-DE" dirty="0"/>
              <a:t> cell nuclei manually entails</a:t>
            </a:r>
          </a:p>
          <a:p>
            <a:pPr lvl="1"/>
            <a:r>
              <a:rPr lang="de-DE" dirty="0"/>
              <a:t>Subjective decision</a:t>
            </a:r>
          </a:p>
          <a:p>
            <a:pPr lvl="1"/>
            <a:r>
              <a:rPr lang="de-DE" dirty="0"/>
              <a:t>Low reproduceability</a:t>
            </a:r>
          </a:p>
          <a:p>
            <a:pPr lvl="1"/>
            <a:r>
              <a:rPr lang="de-DE" dirty="0"/>
              <a:t>Time-</a:t>
            </a:r>
            <a:r>
              <a:rPr lang="de-DE" dirty="0" err="1"/>
              <a:t>consuming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Solution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Automated cell nuclei </a:t>
            </a:r>
            <a:r>
              <a:rPr lang="de-DE" b="1" dirty="0"/>
              <a:t>segmentation based on clustering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Automated cell nuclei </a:t>
            </a:r>
            <a:r>
              <a:rPr lang="de-DE" b="1" dirty="0"/>
              <a:t>quantification and data mining (e.g. counting)</a:t>
            </a:r>
          </a:p>
          <a:p>
            <a:pPr lvl="1"/>
            <a:endParaRPr lang="de-DE" b="1" dirty="0"/>
          </a:p>
          <a:p>
            <a:r>
              <a:rPr lang="de-DE" b="1" dirty="0"/>
              <a:t>Literature</a:t>
            </a:r>
            <a:r>
              <a:rPr lang="de-DE" dirty="0"/>
              <a:t>: </a:t>
            </a:r>
          </a:p>
          <a:p>
            <a:pPr lvl="1"/>
            <a:r>
              <a:rPr lang="de-DE" b="1" dirty="0"/>
              <a:t>Diversity of clustering algorithms!   </a:t>
            </a:r>
            <a:r>
              <a:rPr lang="de-DE" sz="1300" dirty="0" err="1">
                <a:solidFill>
                  <a:schemeClr val="tx1"/>
                </a:solidFill>
              </a:rPr>
              <a:t>Compare</a:t>
            </a:r>
            <a:r>
              <a:rPr lang="de-DE" sz="1300" dirty="0">
                <a:solidFill>
                  <a:schemeClr val="tx1"/>
                </a:solidFill>
              </a:rPr>
              <a:t> Estivill-Castro, 2002. </a:t>
            </a:r>
            <a:r>
              <a:rPr lang="de-DE" sz="13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https://doi.org/10.1145/568574.568575</a:t>
            </a:r>
            <a:endParaRPr lang="de-DE" sz="1300" dirty="0">
              <a:solidFill>
                <a:schemeClr val="tx1"/>
              </a:solidFill>
            </a:endParaRPr>
          </a:p>
          <a:p>
            <a:pPr lvl="1"/>
            <a:r>
              <a:rPr lang="de-DE" sz="2100" b="1" dirty="0">
                <a:solidFill>
                  <a:schemeClr val="tx1"/>
                </a:solidFill>
              </a:rPr>
              <a:t>Diversity of applications!   </a:t>
            </a:r>
            <a:r>
              <a:rPr lang="de-DE" sz="1300" dirty="0" err="1">
                <a:solidFill>
                  <a:schemeClr val="tx1"/>
                </a:solidFill>
              </a:rPr>
              <a:t>Compare</a:t>
            </a:r>
            <a:r>
              <a:rPr lang="de-DE" sz="2200" b="1" dirty="0">
                <a:solidFill>
                  <a:schemeClr val="tx1"/>
                </a:solidFill>
              </a:rPr>
              <a:t> </a:t>
            </a:r>
            <a:r>
              <a:rPr lang="de-DE" sz="1300" dirty="0">
                <a:solidFill>
                  <a:schemeClr val="tx1"/>
                </a:solidFill>
              </a:rPr>
              <a:t>Koyuncu et al. 2018 </a:t>
            </a:r>
            <a:r>
              <a:rPr lang="de-DE" sz="13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https://doi.org/10.1002/cyto.a.23594</a:t>
            </a:r>
            <a:r>
              <a:rPr lang="de-DE" sz="1300" dirty="0">
                <a:solidFill>
                  <a:schemeClr val="tx1"/>
                </a:solidFill>
              </a:rPr>
              <a:t>, Fouad et al., 2017 2018 </a:t>
            </a:r>
            <a:r>
              <a:rPr lang="de-DE" sz="13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 </a:t>
            </a:r>
            <a:r>
              <a:rPr lang="de-DE" sz="1300" dirty="0">
                <a:solidFill>
                  <a:schemeClr val="tx1"/>
                </a:solidFill>
              </a:rPr>
              <a:t>		             </a:t>
            </a:r>
            <a:r>
              <a:rPr lang="en-GB" sz="1300" i="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10.1371/journal.pone.0188717</a:t>
            </a:r>
            <a:endParaRPr lang="de-DE" sz="1300" dirty="0">
              <a:solidFill>
                <a:schemeClr val="tx1"/>
              </a:solidFill>
            </a:endParaRPr>
          </a:p>
          <a:p>
            <a:pPr lvl="1"/>
            <a:endParaRPr lang="de-DE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9BF3D5-0E9E-460A-B4DC-845C5C55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124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87DED3-5038-430D-BCAC-17003D431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de-DE" dirty="0"/>
              <a:t>Dataset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93A6EA-9CFA-4810-A120-D1FE88EE6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3508" y="2286000"/>
            <a:ext cx="6259681" cy="4056278"/>
          </a:xfrm>
        </p:spPr>
        <p:txBody>
          <a:bodyPr>
            <a:normAutofit/>
          </a:bodyPr>
          <a:lstStyle/>
          <a:p>
            <a:r>
              <a:rPr lang="en-US" dirty="0"/>
              <a:t>25 images (1388×1040)</a:t>
            </a:r>
          </a:p>
          <a:p>
            <a:pPr lvl="1"/>
            <a:r>
              <a:rPr lang="de-DE" dirty="0"/>
              <a:t>Fluorescence microscopy (DAPI stain)</a:t>
            </a:r>
            <a:endParaRPr lang="en-US" dirty="0"/>
          </a:p>
          <a:p>
            <a:pPr lvl="1"/>
            <a:r>
              <a:rPr lang="en-US" dirty="0"/>
              <a:t>Murine bone-marrow derived macrophages</a:t>
            </a:r>
          </a:p>
          <a:p>
            <a:pPr lvl="1"/>
            <a:r>
              <a:rPr lang="en-US" dirty="0"/>
              <a:t>30–50 cell nuclei per image</a:t>
            </a:r>
          </a:p>
          <a:p>
            <a:r>
              <a:rPr lang="en-US" dirty="0"/>
              <a:t>Broad Bioimage Benchmark Collection (BBBC)</a:t>
            </a:r>
          </a:p>
          <a:p>
            <a:pPr lvl="1"/>
            <a:r>
              <a:rPr lang="en-US" dirty="0"/>
              <a:t>Original images: BBBC020_v1_images</a:t>
            </a:r>
          </a:p>
          <a:p>
            <a:pPr lvl="1"/>
            <a:r>
              <a:rPr lang="en-US" sz="1800" dirty="0"/>
              <a:t>Ground-truth: BBBC020_v1_outlines_nuclei</a:t>
            </a:r>
          </a:p>
          <a:p>
            <a:r>
              <a:rPr lang="en-US" dirty="0"/>
              <a:t>Benchmark: </a:t>
            </a:r>
            <a:r>
              <a:rPr lang="en-US" i="1" dirty="0"/>
              <a:t>compare</a:t>
            </a:r>
            <a:r>
              <a:rPr lang="en-US" dirty="0"/>
              <a:t> algorithms </a:t>
            </a:r>
          </a:p>
          <a:p>
            <a:pPr lvl="1"/>
            <a:r>
              <a:rPr lang="en-US" dirty="0"/>
              <a:t>Ground-truth as a common reference point!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192393-1A77-4447-9FB7-DBBC9EB7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AEEB2B-1FD1-41ED-B5BF-C52D0DF68340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632F099-1F9B-4357-8820-8552881F5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82" y="3462508"/>
            <a:ext cx="36068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Grafik 5" descr="Ein Bild, das Stern, Himmel, Tier, Licht enthält.&#10;&#10;Automatisch generierte Beschreibung">
            <a:extLst>
              <a:ext uri="{FF2B5EF4-FFF2-40B4-BE49-F238E27FC236}">
                <a16:creationId xmlns:a16="http://schemas.microsoft.com/office/drawing/2014/main" id="{88671DC8-FC91-4CAE-B552-5AD6D9457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82" y="342022"/>
            <a:ext cx="3606800" cy="2705100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9E1BFA-4082-48E0-8AEE-967BA2CBAF3A}"/>
              </a:ext>
            </a:extLst>
          </p:cNvPr>
          <p:cNvCxnSpPr>
            <a:cxnSpLocks/>
          </p:cNvCxnSpPr>
          <p:nvPr/>
        </p:nvCxnSpPr>
        <p:spPr>
          <a:xfrm flipV="1">
            <a:off x="1299151" y="3047123"/>
            <a:ext cx="0" cy="282330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F378FC-4AEE-49F7-B1AB-F5B8DEC96BAA}"/>
              </a:ext>
            </a:extLst>
          </p:cNvPr>
          <p:cNvSpPr txBox="1"/>
          <p:nvPr/>
        </p:nvSpPr>
        <p:spPr>
          <a:xfrm>
            <a:off x="1288606" y="33869"/>
            <a:ext cx="3549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Fluorescent image, only nuclei.</a:t>
            </a:r>
            <a:endParaRPr lang="en-GB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DC082A-3812-4357-8A70-2F4CA9FDBCC5}"/>
              </a:ext>
            </a:extLst>
          </p:cNvPr>
          <p:cNvSpPr txBox="1"/>
          <p:nvPr/>
        </p:nvSpPr>
        <p:spPr>
          <a:xfrm>
            <a:off x="1413276" y="3128394"/>
            <a:ext cx="3549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Ground-truth image.</a:t>
            </a:r>
            <a:endParaRPr lang="en-GB" sz="1400" dirty="0"/>
          </a:p>
        </p:txBody>
      </p:sp>
      <p:pic>
        <p:nvPicPr>
          <p:cNvPr id="7" name="Picture 6" descr="A picture containing animal&#10;&#10;Description automatically generated">
            <a:extLst>
              <a:ext uri="{FF2B5EF4-FFF2-40B4-BE49-F238E27FC236}">
                <a16:creationId xmlns:a16="http://schemas.microsoft.com/office/drawing/2014/main" id="{077B4BFB-2389-48DF-A3B4-FCE9957FDD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873" y="342022"/>
            <a:ext cx="3164018" cy="23707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5D9451-356B-40E7-AD68-6D7FDE179771}"/>
              </a:ext>
            </a:extLst>
          </p:cNvPr>
          <p:cNvSpPr txBox="1"/>
          <p:nvPr/>
        </p:nvSpPr>
        <p:spPr>
          <a:xfrm>
            <a:off x="8642155" y="33869"/>
            <a:ext cx="3549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Fluorescent image, entire cell.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06838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AA4E41-8240-4AB9-9374-670276A4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Logical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flow</a:t>
            </a:r>
            <a:endParaRPr lang="de-DE" dirty="0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34C8E562-B50E-4086-81B6-9BD2BE32FF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1037412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474DB0-F7AF-48DD-AA37-4F97F19B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4</a:t>
            </a:fld>
            <a:endParaRPr lang="de-DE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A7FCDA66-3576-4A0D-9855-99540AB085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81" y="317820"/>
            <a:ext cx="2222253" cy="16666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Grafik 5" descr="Ein Bild, das Stern, Himmel, Tier, Licht enthält.&#10;&#10;Automatisch generierte Beschreibung">
            <a:extLst>
              <a:ext uri="{FF2B5EF4-FFF2-40B4-BE49-F238E27FC236}">
                <a16:creationId xmlns:a16="http://schemas.microsoft.com/office/drawing/2014/main" id="{ADF8B7F1-3CB3-482E-A906-AD82FA0CDD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809" y="303189"/>
            <a:ext cx="2222253" cy="166669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E8B195-083F-4909-95E2-606279C2A5E2}"/>
              </a:ext>
            </a:extLst>
          </p:cNvPr>
          <p:cNvSpPr/>
          <p:nvPr/>
        </p:nvSpPr>
        <p:spPr>
          <a:xfrm>
            <a:off x="3211373" y="5867400"/>
            <a:ext cx="6093561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buNone/>
            </a:pPr>
            <a:r>
              <a:rPr lang="de-DE" sz="2800" b="1" dirty="0"/>
              <a:t>Performance evaluation: Dice score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C5F1C58-50ED-46F6-BD2F-8AE1098C25ED}"/>
              </a:ext>
            </a:extLst>
          </p:cNvPr>
          <p:cNvSpPr/>
          <p:nvPr/>
        </p:nvSpPr>
        <p:spPr>
          <a:xfrm>
            <a:off x="1682496" y="5867400"/>
            <a:ext cx="1404518" cy="585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985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294BB4-CE75-4185-88C1-A728DA538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Milestone: </a:t>
            </a:r>
            <a:r>
              <a:rPr lang="en-GB" dirty="0"/>
              <a:t>Implement evaluation measure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DF06BA-6CAC-4FFC-BBD9-E0AD39B2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Delivers: </a:t>
            </a:r>
            <a:r>
              <a:rPr lang="en-GB" dirty="0"/>
              <a:t>measure to compare two images</a:t>
            </a:r>
          </a:p>
          <a:p>
            <a:pPr lvl="1"/>
            <a:r>
              <a:rPr lang="en-GB" dirty="0"/>
              <a:t>tests the performance of our segmentation method</a:t>
            </a:r>
          </a:p>
          <a:p>
            <a:pPr lvl="1"/>
            <a:r>
              <a:rPr lang="en-GB" dirty="0"/>
              <a:t>compares the segmentation with the control</a:t>
            </a:r>
            <a:endParaRPr lang="de-DE" dirty="0"/>
          </a:p>
          <a:p>
            <a:pPr lvl="1"/>
            <a:endParaRPr lang="en-GB" b="1" dirty="0"/>
          </a:p>
          <a:p>
            <a:r>
              <a:rPr lang="en-GB" b="1" dirty="0"/>
              <a:t>Planned analysis steps:</a:t>
            </a:r>
          </a:p>
          <a:p>
            <a:pPr lvl="1"/>
            <a:r>
              <a:rPr lang="en-GB" dirty="0"/>
              <a:t>Write a Dice-score-function on our own</a:t>
            </a:r>
            <a:endParaRPr lang="de-DE" dirty="0"/>
          </a:p>
          <a:p>
            <a:pPr lvl="1"/>
            <a:r>
              <a:rPr lang="en-GB" dirty="0"/>
              <a:t>unit testing: tests the performance of the Dice-score-function using mock objects → synthetic images</a:t>
            </a:r>
          </a:p>
          <a:p>
            <a:pPr lvl="1"/>
            <a:r>
              <a:rPr lang="en-GB" dirty="0"/>
              <a:t>Write a function that generates synthetic images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149E2C-A60F-4BD0-AE44-BBB867C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596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25E602A-53EB-4CB1-9633-3EC058740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E5F004-57B2-4C71-B0AE-C8DC85C6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Dice Score</a:t>
            </a:r>
          </a:p>
        </p:txBody>
      </p:sp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D791D4EB-BFF8-4E43-A6A9-8B73868CB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5" y="643467"/>
            <a:ext cx="3053915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Inhaltsplatzhalter 5" descr="Ein Bild, das Objekt, Uhr enthält.&#10;&#10;Automatisch generierte Beschreibung">
            <a:extLst>
              <a:ext uri="{FF2B5EF4-FFF2-40B4-BE49-F238E27FC236}">
                <a16:creationId xmlns:a16="http://schemas.microsoft.com/office/drawing/2014/main" id="{8F2F3F57-9E80-43D7-8030-8FAAAA420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3838041"/>
            <a:ext cx="3730079" cy="20478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832F3F2-2294-4A8D-ABDC-234B853C7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F4FD079-8DD7-485E-B279-5EFE4B412FA3}"/>
              </a:ext>
            </a:extLst>
          </p:cNvPr>
          <p:cNvSpPr txBox="1">
            <a:spLocks/>
          </p:cNvSpPr>
          <p:nvPr/>
        </p:nvSpPr>
        <p:spPr>
          <a:xfrm>
            <a:off x="5100824" y="2286000"/>
            <a:ext cx="6176776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Statistical method to evaluate the similarity of two samples</a:t>
            </a:r>
          </a:p>
          <a:p>
            <a:r>
              <a:rPr lang="en-US" dirty="0"/>
              <a:t>Compares output with the ‘ground truth’</a:t>
            </a:r>
          </a:p>
          <a:p>
            <a:r>
              <a:rPr lang="en-US" dirty="0"/>
              <a:t>In our case: segmented image ↔ control image</a:t>
            </a:r>
          </a:p>
          <a:p>
            <a:r>
              <a:rPr lang="en-US" dirty="0"/>
              <a:t>Output: Value between 0 and 1</a:t>
            </a:r>
          </a:p>
          <a:p>
            <a:pPr lvl="1"/>
            <a:r>
              <a:rPr lang="en-US" dirty="0"/>
              <a:t>0 </a:t>
            </a:r>
            <a:r>
              <a:rPr lang="en-US" dirty="0">
                <a:sym typeface="Wingdings" panose="05000000000000000000" pitchFamily="2" charset="2"/>
              </a:rPr>
              <a:t> no match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1  complete match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10871A-825B-4A02-8FB4-7F592507F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AEEB2B-1FD1-41ED-B5BF-C52D0DF68340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CF4AC-755C-42B8-8B2C-CA563A5251FE}"/>
              </a:ext>
            </a:extLst>
          </p:cNvPr>
          <p:cNvSpPr/>
          <p:nvPr/>
        </p:nvSpPr>
        <p:spPr>
          <a:xfrm>
            <a:off x="659815" y="3078057"/>
            <a:ext cx="3053915" cy="27051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6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https://towardsdatascience.com/metrics-to-evaluate-your-semantic-segmentation-model-6bcb99639aa2</a:t>
            </a:r>
            <a:r>
              <a:rPr lang="en-GB" sz="600">
                <a:solidFill>
                  <a:srgbClr val="FFFFFF"/>
                </a:solidFill>
              </a:rPr>
              <a:t>, accessed 18.05.2020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069EF9-B41D-4B74-93BA-08EF3A2976D4}"/>
              </a:ext>
            </a:extLst>
          </p:cNvPr>
          <p:cNvSpPr/>
          <p:nvPr/>
        </p:nvSpPr>
        <p:spPr>
          <a:xfrm>
            <a:off x="321733" y="5681139"/>
            <a:ext cx="3730079" cy="204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https://forums.fast.ai/t/understanding-the-dice-coefficient/5838</a:t>
            </a:r>
            <a:r>
              <a:rPr lang="en-GB" sz="700">
                <a:solidFill>
                  <a:srgbClr val="FFFFFF"/>
                </a:solidFill>
              </a:rPr>
              <a:t> accessed 18.05.2020</a:t>
            </a:r>
          </a:p>
        </p:txBody>
      </p:sp>
    </p:spTree>
    <p:extLst>
      <p:ext uri="{BB962C8B-B14F-4D97-AF65-F5344CB8AC3E}">
        <p14:creationId xmlns:p14="http://schemas.microsoft.com/office/powerpoint/2010/main" val="2512019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CA56B-6AE6-445D-91B9-F42B789C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Milestone: </a:t>
            </a:r>
            <a:r>
              <a:rPr lang="en-GB" dirty="0"/>
              <a:t>Implement image segmentation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15C42-A565-477D-AC0D-DF19E470D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Delivers</a:t>
            </a:r>
            <a:r>
              <a:rPr lang="en-GB" dirty="0"/>
              <a:t> image with labelled pixels</a:t>
            </a:r>
          </a:p>
          <a:p>
            <a:pPr lvl="1"/>
            <a:r>
              <a:rPr lang="en-GB" dirty="0"/>
              <a:t>Should result in two labels: ‘cell nuclei’ and ‘background’</a:t>
            </a:r>
          </a:p>
          <a:p>
            <a:endParaRPr lang="en-GB" dirty="0"/>
          </a:p>
          <a:p>
            <a:r>
              <a:rPr lang="en-GB" b="1" dirty="0"/>
              <a:t>Planned analysis steps:</a:t>
            </a:r>
          </a:p>
          <a:p>
            <a:pPr lvl="1"/>
            <a:r>
              <a:rPr lang="en-GB" dirty="0"/>
              <a:t>Write a K-means-function on our own</a:t>
            </a:r>
            <a:endParaRPr lang="de-DE" dirty="0"/>
          </a:p>
          <a:p>
            <a:pPr lvl="1"/>
            <a:r>
              <a:rPr lang="en-GB" dirty="0"/>
              <a:t>Test the performance with the Dice-score-function, using the control images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B113EE-C8F3-43AF-8537-52F560E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62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8D770C-B8B1-4623-86A2-A90794A9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E89D9-0A94-4CC0-89D7-C207E946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dirty="0" err="1"/>
              <a:t>Choose</a:t>
            </a:r>
            <a:r>
              <a:rPr lang="de-DE" dirty="0"/>
              <a:t> k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centers</a:t>
            </a:r>
            <a:endParaRPr lang="de-DE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Assign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datapoint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nearest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center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cluster</a:t>
            </a:r>
            <a:endParaRPr lang="de-DE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Update </a:t>
            </a:r>
            <a:r>
              <a:rPr lang="de-DE" dirty="0" err="1">
                <a:sym typeface="Wingdings" panose="05000000000000000000" pitchFamily="2" charset="2"/>
              </a:rPr>
              <a:t>centers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cluster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mean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value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cluster</a:t>
            </a:r>
            <a:endParaRPr lang="de-DE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Assign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datapoint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nearest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center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new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cluster</a:t>
            </a:r>
            <a:endParaRPr lang="de-DE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Repeat </a:t>
            </a:r>
            <a:r>
              <a:rPr lang="de-DE" dirty="0" err="1">
                <a:sym typeface="Wingdings" panose="05000000000000000000" pitchFamily="2" charset="2"/>
              </a:rPr>
              <a:t>steps</a:t>
            </a:r>
            <a:r>
              <a:rPr lang="de-DE" dirty="0">
                <a:sym typeface="Wingdings" panose="05000000000000000000" pitchFamily="2" charset="2"/>
              </a:rPr>
              <a:t> 3. &amp; 4. </a:t>
            </a:r>
            <a:r>
              <a:rPr lang="de-DE" dirty="0" err="1">
                <a:sym typeface="Wingdings" panose="05000000000000000000" pitchFamily="2" charset="2"/>
              </a:rPr>
              <a:t>until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marL="987552" lvl="1" indent="-457200">
              <a:buFont typeface="+mj-lt"/>
              <a:buAutoNum type="alphaLcPeriod"/>
            </a:pPr>
            <a:r>
              <a:rPr lang="de-DE" dirty="0" err="1">
                <a:sym typeface="Wingdings" panose="05000000000000000000" pitchFamily="2" charset="2"/>
              </a:rPr>
              <a:t>Predefined</a:t>
            </a:r>
            <a:r>
              <a:rPr lang="de-DE" dirty="0">
                <a:sym typeface="Wingdings" panose="05000000000000000000" pitchFamily="2" charset="2"/>
              </a:rPr>
              <a:t> maximum </a:t>
            </a:r>
            <a:r>
              <a:rPr lang="de-DE" dirty="0" err="1">
                <a:sym typeface="Wingdings" panose="05000000000000000000" pitchFamily="2" charset="2"/>
              </a:rPr>
              <a:t>number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iterations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reached</a:t>
            </a:r>
            <a:endParaRPr lang="de-DE" dirty="0">
              <a:sym typeface="Wingdings" panose="05000000000000000000" pitchFamily="2" charset="2"/>
            </a:endParaRPr>
          </a:p>
          <a:p>
            <a:pPr marL="987552" lvl="1" indent="-457200">
              <a:buFont typeface="+mj-lt"/>
              <a:buAutoNum type="alphaLcPeriod"/>
            </a:pP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datapoint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changed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cluster</a:t>
            </a:r>
            <a:endParaRPr lang="de-DE" dirty="0">
              <a:sym typeface="Wingdings" panose="05000000000000000000" pitchFamily="2" charset="2"/>
            </a:endParaRPr>
          </a:p>
          <a:p>
            <a:pPr marL="987552" lvl="1" indent="-457200">
              <a:buFont typeface="+mj-lt"/>
              <a:buAutoNum type="alphaLcPeriod"/>
            </a:pP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3B51E4-D795-406D-BE73-1B016D5D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8</a:t>
            </a:fld>
            <a:endParaRPr lang="de-DE"/>
          </a:p>
        </p:txBody>
      </p:sp>
      <p:pic>
        <p:nvPicPr>
          <p:cNvPr id="6" name="Grafik 5" descr="Ein Bild, das Raum, Blume, Uhr enthält.&#10;&#10;Automatisch generierte Beschreibung">
            <a:extLst>
              <a:ext uri="{FF2B5EF4-FFF2-40B4-BE49-F238E27FC236}">
                <a16:creationId xmlns:a16="http://schemas.microsoft.com/office/drawing/2014/main" id="{5D08A70E-BB9E-4224-9208-A19A7A215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11" y="348791"/>
            <a:ext cx="5128515" cy="2511008"/>
          </a:xfrm>
          <a:prstGeom prst="rect">
            <a:avLst/>
          </a:prstGeom>
        </p:spPr>
      </p:pic>
      <p:pic>
        <p:nvPicPr>
          <p:cNvPr id="9" name="Grafik 8" descr="Ein Bild, das Blume, schwarz, Ball enthält.&#10;&#10;Automatisch generierte Beschreibung">
            <a:extLst>
              <a:ext uri="{FF2B5EF4-FFF2-40B4-BE49-F238E27FC236}">
                <a16:creationId xmlns:a16="http://schemas.microsoft.com/office/drawing/2014/main" id="{B5C84CD7-C132-4192-A1EA-E1AD89CB4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66" y="273315"/>
            <a:ext cx="5493654" cy="2559062"/>
          </a:xfrm>
          <a:prstGeom prst="rect">
            <a:avLst/>
          </a:prstGeom>
        </p:spPr>
      </p:pic>
      <p:pic>
        <p:nvPicPr>
          <p:cNvPr id="10" name="Grafik 9" descr="Ein Bild, das Blume enthält.&#10;&#10;Automatisch generierte Beschreibung">
            <a:extLst>
              <a:ext uri="{FF2B5EF4-FFF2-40B4-BE49-F238E27FC236}">
                <a16:creationId xmlns:a16="http://schemas.microsoft.com/office/drawing/2014/main" id="{6B2468DC-9D7F-4B54-BEA4-37564F2C6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027" y="-157544"/>
            <a:ext cx="6396253" cy="3136964"/>
          </a:xfrm>
          <a:prstGeom prst="rect">
            <a:avLst/>
          </a:prstGeom>
        </p:spPr>
      </p:pic>
      <p:pic>
        <p:nvPicPr>
          <p:cNvPr id="11" name="Grafik 10" descr="Ein Bild, das Blume, schwarz enthält.&#10;&#10;Automatisch generierte Beschreibung">
            <a:extLst>
              <a:ext uri="{FF2B5EF4-FFF2-40B4-BE49-F238E27FC236}">
                <a16:creationId xmlns:a16="http://schemas.microsoft.com/office/drawing/2014/main" id="{32CBD604-8CE6-473E-9C3D-673B53FEF8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6" r="11250"/>
          <a:stretch/>
        </p:blipFill>
        <p:spPr>
          <a:xfrm>
            <a:off x="6277454" y="264430"/>
            <a:ext cx="5589883" cy="26830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5D3C3154-F433-48E3-BE3F-E77F33904417}"/>
                  </a:ext>
                </a:extLst>
              </p14:cNvPr>
              <p14:cNvContentPartPr/>
              <p14:nvPr/>
            </p14:nvContentPartPr>
            <p14:xfrm>
              <a:off x="7730960" y="2028260"/>
              <a:ext cx="559440" cy="48924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5D3C3154-F433-48E3-BE3F-E77F339044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21960" y="2019260"/>
                <a:ext cx="577080" cy="5068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fik 12" descr="Ein Bild, das Blume enthält.&#10;&#10;Automatisch generierte Beschreibung">
            <a:extLst>
              <a:ext uri="{FF2B5EF4-FFF2-40B4-BE49-F238E27FC236}">
                <a16:creationId xmlns:a16="http://schemas.microsoft.com/office/drawing/2014/main" id="{FEA2D7DA-CC34-45AA-8C1D-00E2B7BEDE7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4"/>
          <a:stretch/>
        </p:blipFill>
        <p:spPr>
          <a:xfrm>
            <a:off x="6308246" y="247163"/>
            <a:ext cx="6277454" cy="28019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C04C896-30F7-4298-868C-EA69E3BD3D89}"/>
              </a:ext>
            </a:extLst>
          </p:cNvPr>
          <p:cNvSpPr txBox="1"/>
          <p:nvPr/>
        </p:nvSpPr>
        <p:spPr>
          <a:xfrm>
            <a:off x="9345489" y="2788380"/>
            <a:ext cx="21659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i="1" dirty="0"/>
              <a:t>Source: </a:t>
            </a:r>
            <a:r>
              <a:rPr lang="de-DE" sz="1050" i="1" dirty="0" err="1"/>
              <a:t>Lecture</a:t>
            </a:r>
            <a:r>
              <a:rPr lang="de-DE" sz="1050" i="1" dirty="0"/>
              <a:t> Computer Science</a:t>
            </a:r>
          </a:p>
          <a:p>
            <a:r>
              <a:rPr lang="de-DE" sz="1050" i="1" dirty="0"/>
              <a:t>Dr. Carl Hermann</a:t>
            </a:r>
            <a:endParaRPr lang="en-GB" sz="1050" i="1" dirty="0"/>
          </a:p>
        </p:txBody>
      </p:sp>
    </p:spTree>
    <p:extLst>
      <p:ext uri="{BB962C8B-B14F-4D97-AF65-F5344CB8AC3E}">
        <p14:creationId xmlns:p14="http://schemas.microsoft.com/office/powerpoint/2010/main" val="338450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2DB940-8359-4176-B220-E8EB314FB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Milestone: </a:t>
            </a:r>
            <a:r>
              <a:rPr lang="en-GB" dirty="0"/>
              <a:t>Implement pre-processing methods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8AD3EB-AB56-49AC-926B-8FF88B86C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Delivers:</a:t>
            </a:r>
            <a:r>
              <a:rPr lang="en-GB" dirty="0"/>
              <a:t> images, that yield better clustering results</a:t>
            </a:r>
          </a:p>
          <a:p>
            <a:pPr lvl="1"/>
            <a:r>
              <a:rPr lang="en-GB" dirty="0"/>
              <a:t>Denoise the image </a:t>
            </a:r>
          </a:p>
          <a:p>
            <a:pPr lvl="1"/>
            <a:r>
              <a:rPr lang="en-GB" dirty="0"/>
              <a:t>Separate nuclei, that appear fused due to the segmentation method</a:t>
            </a:r>
          </a:p>
          <a:p>
            <a:pPr marL="530352" lvl="1" indent="0">
              <a:buNone/>
            </a:pPr>
            <a:endParaRPr lang="en-GB" dirty="0"/>
          </a:p>
          <a:p>
            <a:r>
              <a:rPr lang="en-GB" b="1" dirty="0"/>
              <a:t>Planned analysis steps:</a:t>
            </a:r>
          </a:p>
          <a:p>
            <a:pPr lvl="1"/>
            <a:r>
              <a:rPr lang="en-GB" dirty="0"/>
              <a:t>Write gaussian-filter-function to reduce noise</a:t>
            </a:r>
            <a:endParaRPr lang="de-DE" dirty="0"/>
          </a:p>
          <a:p>
            <a:pPr lvl="1"/>
            <a:r>
              <a:rPr lang="en-GB" dirty="0"/>
              <a:t>Find a method to separate nuclei that appear fused after segmentation (e.g. Opening, Watershed)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770DFE-6FFA-4CA7-ADB2-238D6096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EEB2B-1FD1-41ED-B5BF-C52D0DF6834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90306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761</Words>
  <Application>Microsoft Office PowerPoint</Application>
  <PresentationFormat>Breitbild</PresentationFormat>
  <Paragraphs>138</Paragraphs>
  <Slides>12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Calibri</vt:lpstr>
      <vt:lpstr>Franklin Gothic Book</vt:lpstr>
      <vt:lpstr>Crop</vt:lpstr>
      <vt:lpstr>Crop</vt:lpstr>
      <vt:lpstr>Cell nuclei segmentation: clustering</vt:lpstr>
      <vt:lpstr>Project goals</vt:lpstr>
      <vt:lpstr>Dataset</vt:lpstr>
      <vt:lpstr>Logical algorithm flow</vt:lpstr>
      <vt:lpstr>1. Milestone: Implement evaluation measure</vt:lpstr>
      <vt:lpstr>Dice Score</vt:lpstr>
      <vt:lpstr>2. Milestone: Implement image segmentation</vt:lpstr>
      <vt:lpstr>K means clustering</vt:lpstr>
      <vt:lpstr>3. Milestone: Implement pre-processing methods </vt:lpstr>
      <vt:lpstr>4. Milestone: Counting the nuclei after segmentation</vt:lpstr>
      <vt:lpstr>Timeline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 nuclei segmentation: clustering</dc:title>
  <dc:creator>Marika H</dc:creator>
  <cp:lastModifiedBy>Stefanie Mantz</cp:lastModifiedBy>
  <cp:revision>2</cp:revision>
  <dcterms:created xsi:type="dcterms:W3CDTF">2020-05-18T12:58:18Z</dcterms:created>
  <dcterms:modified xsi:type="dcterms:W3CDTF">2020-05-19T17:20:25Z</dcterms:modified>
</cp:coreProperties>
</file>